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  <p:sldId id="266" r:id="rId12"/>
    <p:sldId id="267" r:id="rId13"/>
    <p:sldId id="268" r:id="rId14"/>
    <p:sldId id="269" r:id="rId15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A170BA-37FD-4396-A029-427DB2890103}" type="doc">
      <dgm:prSet loTypeId="urn:microsoft.com/office/officeart/2005/8/layout/vList3" loCatId="list" qsTypeId="urn:microsoft.com/office/officeart/2005/8/quickstyle/simple1" qsCatId="simple" csTypeId="urn:microsoft.com/office/officeart/2005/8/colors/accent0_1" csCatId="mainScheme" phldr="1"/>
      <dgm:spPr/>
    </dgm:pt>
    <dgm:pt modelId="{F19552E9-F680-4DE4-B1AB-B4716493C9C7}">
      <dgm:prSet phldrT="[Text]"/>
      <dgm:spPr/>
      <dgm:t>
        <a:bodyPr/>
        <a:lstStyle/>
        <a:p>
          <a:pPr algn="l"/>
          <a:r>
            <a:rPr lang="en-US" dirty="0" smtClean="0"/>
            <a:t>Objective of the legal framework</a:t>
          </a:r>
          <a:endParaRPr lang="en-US" dirty="0"/>
        </a:p>
      </dgm:t>
    </dgm:pt>
    <dgm:pt modelId="{04373405-2998-4731-9412-EA60ED4CA99B}" type="parTrans" cxnId="{CE48FF2F-C645-44C3-944C-F8EDB5A4B8C4}">
      <dgm:prSet/>
      <dgm:spPr/>
      <dgm:t>
        <a:bodyPr/>
        <a:lstStyle/>
        <a:p>
          <a:endParaRPr lang="en-US"/>
        </a:p>
      </dgm:t>
    </dgm:pt>
    <dgm:pt modelId="{4C1FF05B-9D26-403C-A166-CCD16D4D9E1A}" type="sibTrans" cxnId="{CE48FF2F-C645-44C3-944C-F8EDB5A4B8C4}">
      <dgm:prSet/>
      <dgm:spPr/>
      <dgm:t>
        <a:bodyPr/>
        <a:lstStyle/>
        <a:p>
          <a:endParaRPr lang="en-US"/>
        </a:p>
      </dgm:t>
    </dgm:pt>
    <dgm:pt modelId="{7E6A2DA6-26F5-4FC8-9B84-FA8C4263CBDF}">
      <dgm:prSet phldrT="[Text]"/>
      <dgm:spPr/>
      <dgm:t>
        <a:bodyPr/>
        <a:lstStyle/>
        <a:p>
          <a:pPr algn="l"/>
          <a:r>
            <a:rPr lang="en-US" dirty="0" smtClean="0"/>
            <a:t>Public Procurement Methods</a:t>
          </a:r>
          <a:endParaRPr lang="en-US" dirty="0"/>
        </a:p>
      </dgm:t>
    </dgm:pt>
    <dgm:pt modelId="{AA2F77F0-94FE-4ADD-AAFA-7777003EED73}" type="parTrans" cxnId="{70B270B9-D8C0-4ADC-9439-1398D985F94B}">
      <dgm:prSet/>
      <dgm:spPr/>
      <dgm:t>
        <a:bodyPr/>
        <a:lstStyle/>
        <a:p>
          <a:endParaRPr lang="en-US"/>
        </a:p>
      </dgm:t>
    </dgm:pt>
    <dgm:pt modelId="{29D43703-FB79-4065-853D-D884E238FFEE}" type="sibTrans" cxnId="{70B270B9-D8C0-4ADC-9439-1398D985F94B}">
      <dgm:prSet/>
      <dgm:spPr/>
      <dgm:t>
        <a:bodyPr/>
        <a:lstStyle/>
        <a:p>
          <a:endParaRPr lang="en-US"/>
        </a:p>
      </dgm:t>
    </dgm:pt>
    <dgm:pt modelId="{4A9BDBF8-E229-45B6-9BE6-0CD8CD9E67C3}">
      <dgm:prSet phldrT="[Text]"/>
      <dgm:spPr/>
      <dgm:t>
        <a:bodyPr/>
        <a:lstStyle/>
        <a:p>
          <a:pPr algn="l"/>
          <a:r>
            <a:rPr lang="en-US" dirty="0" smtClean="0"/>
            <a:t>Local Preference Provisions</a:t>
          </a:r>
          <a:endParaRPr lang="en-US" dirty="0"/>
        </a:p>
      </dgm:t>
    </dgm:pt>
    <dgm:pt modelId="{C019082B-1A5B-41A8-A522-878EF0EA9B70}" type="parTrans" cxnId="{18552F71-F92C-470B-88A2-5D6CA61B7ADA}">
      <dgm:prSet/>
      <dgm:spPr/>
      <dgm:t>
        <a:bodyPr/>
        <a:lstStyle/>
        <a:p>
          <a:endParaRPr lang="en-US"/>
        </a:p>
      </dgm:t>
    </dgm:pt>
    <dgm:pt modelId="{BA69F951-773E-4EAC-AE62-41E590A8EE25}" type="sibTrans" cxnId="{18552F71-F92C-470B-88A2-5D6CA61B7ADA}">
      <dgm:prSet/>
      <dgm:spPr/>
      <dgm:t>
        <a:bodyPr/>
        <a:lstStyle/>
        <a:p>
          <a:endParaRPr lang="en-US"/>
        </a:p>
      </dgm:t>
    </dgm:pt>
    <dgm:pt modelId="{611ED62F-3F63-4907-9B6D-E5C190D51A6E}">
      <dgm:prSet/>
      <dgm:spPr/>
      <dgm:t>
        <a:bodyPr/>
        <a:lstStyle/>
        <a:p>
          <a:pPr algn="l"/>
          <a:r>
            <a:rPr lang="en-US" dirty="0" smtClean="0"/>
            <a:t>Registration of Suppliers</a:t>
          </a:r>
          <a:endParaRPr lang="en-US" dirty="0"/>
        </a:p>
      </dgm:t>
    </dgm:pt>
    <dgm:pt modelId="{9392F9FF-7EAC-4C23-9C60-E5BD913A30BC}" type="parTrans" cxnId="{B857D30D-F2E3-4328-A395-DB12709D3F1E}">
      <dgm:prSet/>
      <dgm:spPr/>
      <dgm:t>
        <a:bodyPr/>
        <a:lstStyle/>
        <a:p>
          <a:endParaRPr lang="en-US"/>
        </a:p>
      </dgm:t>
    </dgm:pt>
    <dgm:pt modelId="{B471C9A9-CBB2-42F1-A4AE-882799DCB1EE}" type="sibTrans" cxnId="{B857D30D-F2E3-4328-A395-DB12709D3F1E}">
      <dgm:prSet/>
      <dgm:spPr/>
      <dgm:t>
        <a:bodyPr/>
        <a:lstStyle/>
        <a:p>
          <a:endParaRPr lang="en-US"/>
        </a:p>
      </dgm:t>
    </dgm:pt>
    <dgm:pt modelId="{3625B449-5EF2-45A5-AE8F-6D4BE4F7EF76}">
      <dgm:prSet/>
      <dgm:spPr/>
      <dgm:t>
        <a:bodyPr/>
        <a:lstStyle/>
        <a:p>
          <a:pPr algn="l"/>
          <a:r>
            <a:rPr lang="en-US" dirty="0" smtClean="0"/>
            <a:t>Sanctions for violating the law</a:t>
          </a:r>
          <a:endParaRPr lang="en-US" dirty="0"/>
        </a:p>
      </dgm:t>
    </dgm:pt>
    <dgm:pt modelId="{28EC6815-9064-4C5A-AD0E-F069F77138A4}" type="parTrans" cxnId="{D09F450E-167D-4133-A7A3-A9434DFF165C}">
      <dgm:prSet/>
      <dgm:spPr/>
      <dgm:t>
        <a:bodyPr/>
        <a:lstStyle/>
        <a:p>
          <a:endParaRPr lang="en-US"/>
        </a:p>
      </dgm:t>
    </dgm:pt>
    <dgm:pt modelId="{CF9D7FDE-3F05-48FC-A2E7-93E6200C06EB}" type="sibTrans" cxnId="{D09F450E-167D-4133-A7A3-A9434DFF165C}">
      <dgm:prSet/>
      <dgm:spPr/>
      <dgm:t>
        <a:bodyPr/>
        <a:lstStyle/>
        <a:p>
          <a:endParaRPr lang="en-US"/>
        </a:p>
      </dgm:t>
    </dgm:pt>
    <dgm:pt modelId="{117BF19D-3B6B-4DD3-9781-79D7C749F54F}">
      <dgm:prSet/>
      <dgm:spPr/>
      <dgm:t>
        <a:bodyPr/>
        <a:lstStyle/>
        <a:p>
          <a:pPr algn="l"/>
          <a:r>
            <a:rPr lang="en-US" dirty="0" smtClean="0"/>
            <a:t>Towards e-GP system implementation</a:t>
          </a:r>
          <a:endParaRPr lang="en-US" dirty="0"/>
        </a:p>
      </dgm:t>
    </dgm:pt>
    <dgm:pt modelId="{5E18231A-ED13-4E2D-BC63-B5191AA0C0A4}" type="parTrans" cxnId="{9ED7D01E-E73D-404D-8C6C-33BD1D732618}">
      <dgm:prSet/>
      <dgm:spPr/>
      <dgm:t>
        <a:bodyPr/>
        <a:lstStyle/>
        <a:p>
          <a:endParaRPr lang="en-US"/>
        </a:p>
      </dgm:t>
    </dgm:pt>
    <dgm:pt modelId="{9E7479A7-99BC-4C02-92B0-02D030A52D67}" type="sibTrans" cxnId="{9ED7D01E-E73D-404D-8C6C-33BD1D732618}">
      <dgm:prSet/>
      <dgm:spPr/>
      <dgm:t>
        <a:bodyPr/>
        <a:lstStyle/>
        <a:p>
          <a:endParaRPr lang="en-US"/>
        </a:p>
      </dgm:t>
    </dgm:pt>
    <dgm:pt modelId="{B2BB061A-F8C9-4A81-9E0C-C80DFE0A1CDD}">
      <dgm:prSet/>
      <dgm:spPr/>
      <dgm:t>
        <a:bodyPr/>
        <a:lstStyle/>
        <a:p>
          <a:pPr algn="l"/>
          <a:r>
            <a:rPr lang="en-US" dirty="0" smtClean="0"/>
            <a:t>Discussions</a:t>
          </a:r>
          <a:endParaRPr lang="en-US" dirty="0"/>
        </a:p>
      </dgm:t>
    </dgm:pt>
    <dgm:pt modelId="{DBFFCB89-9077-4039-99B6-BAD19467E00E}" type="parTrans" cxnId="{5E8AE818-4AD0-4EF3-AAF9-E26F5B735A7A}">
      <dgm:prSet/>
      <dgm:spPr/>
      <dgm:t>
        <a:bodyPr/>
        <a:lstStyle/>
        <a:p>
          <a:endParaRPr lang="en-US"/>
        </a:p>
      </dgm:t>
    </dgm:pt>
    <dgm:pt modelId="{097797BD-2106-4356-BAA1-AC5D90A1F34D}" type="sibTrans" cxnId="{5E8AE818-4AD0-4EF3-AAF9-E26F5B735A7A}">
      <dgm:prSet/>
      <dgm:spPr/>
      <dgm:t>
        <a:bodyPr/>
        <a:lstStyle/>
        <a:p>
          <a:endParaRPr lang="en-US"/>
        </a:p>
      </dgm:t>
    </dgm:pt>
    <dgm:pt modelId="{37E05E11-B79B-4E4D-9F2C-9625B63E398D}" type="pres">
      <dgm:prSet presAssocID="{61A170BA-37FD-4396-A029-427DB2890103}" presName="linearFlow" presStyleCnt="0">
        <dgm:presLayoutVars>
          <dgm:dir/>
          <dgm:resizeHandles val="exact"/>
        </dgm:presLayoutVars>
      </dgm:prSet>
      <dgm:spPr/>
    </dgm:pt>
    <dgm:pt modelId="{D9675918-CA63-45CB-A68E-29925DB69A71}" type="pres">
      <dgm:prSet presAssocID="{F19552E9-F680-4DE4-B1AB-B4716493C9C7}" presName="composite" presStyleCnt="0"/>
      <dgm:spPr/>
    </dgm:pt>
    <dgm:pt modelId="{BEEBA785-80A1-42C5-B854-7A3E53DD1411}" type="pres">
      <dgm:prSet presAssocID="{F19552E9-F680-4DE4-B1AB-B4716493C9C7}" presName="imgShp" presStyleLbl="fgImgPlace1" presStyleIdx="0" presStyleCnt="7"/>
      <dgm:spPr/>
    </dgm:pt>
    <dgm:pt modelId="{85BFFC40-4FFF-4529-A717-ACC07E61358A}" type="pres">
      <dgm:prSet presAssocID="{F19552E9-F680-4DE4-B1AB-B4716493C9C7}" presName="txShp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C32565-3F51-40EC-9A8B-A451DEA156A7}" type="pres">
      <dgm:prSet presAssocID="{4C1FF05B-9D26-403C-A166-CCD16D4D9E1A}" presName="spacing" presStyleCnt="0"/>
      <dgm:spPr/>
    </dgm:pt>
    <dgm:pt modelId="{397B1BEE-900D-48BE-A22F-489F51017196}" type="pres">
      <dgm:prSet presAssocID="{611ED62F-3F63-4907-9B6D-E5C190D51A6E}" presName="composite" presStyleCnt="0"/>
      <dgm:spPr/>
    </dgm:pt>
    <dgm:pt modelId="{DF28A60C-9F6A-4AAA-8732-7324F442639C}" type="pres">
      <dgm:prSet presAssocID="{611ED62F-3F63-4907-9B6D-E5C190D51A6E}" presName="imgShp" presStyleLbl="fgImgPlace1" presStyleIdx="1" presStyleCnt="7"/>
      <dgm:spPr/>
    </dgm:pt>
    <dgm:pt modelId="{BC68F9DC-B9F7-4A6A-A534-B23E0B1C8C50}" type="pres">
      <dgm:prSet presAssocID="{611ED62F-3F63-4907-9B6D-E5C190D51A6E}" presName="txShp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9D9021-C6DE-443E-9533-44EDCCBDB316}" type="pres">
      <dgm:prSet presAssocID="{B471C9A9-CBB2-42F1-A4AE-882799DCB1EE}" presName="spacing" presStyleCnt="0"/>
      <dgm:spPr/>
    </dgm:pt>
    <dgm:pt modelId="{A63C3113-DA57-444C-AE85-93BA02EA69F7}" type="pres">
      <dgm:prSet presAssocID="{7E6A2DA6-26F5-4FC8-9B84-FA8C4263CBDF}" presName="composite" presStyleCnt="0"/>
      <dgm:spPr/>
    </dgm:pt>
    <dgm:pt modelId="{A077E545-A9CF-4E88-A4C8-535B954254C0}" type="pres">
      <dgm:prSet presAssocID="{7E6A2DA6-26F5-4FC8-9B84-FA8C4263CBDF}" presName="imgShp" presStyleLbl="fgImgPlace1" presStyleIdx="2" presStyleCnt="7"/>
      <dgm:spPr/>
    </dgm:pt>
    <dgm:pt modelId="{DC85AA89-92F3-43A4-BC7D-42B52B4688CA}" type="pres">
      <dgm:prSet presAssocID="{7E6A2DA6-26F5-4FC8-9B84-FA8C4263CBDF}" presName="txShp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CC767E-6F3F-4D35-B4A5-ACF43CABB7ED}" type="pres">
      <dgm:prSet presAssocID="{29D43703-FB79-4065-853D-D884E238FFEE}" presName="spacing" presStyleCnt="0"/>
      <dgm:spPr/>
    </dgm:pt>
    <dgm:pt modelId="{48C2F241-7D28-405F-BAB3-F863CE781A16}" type="pres">
      <dgm:prSet presAssocID="{4A9BDBF8-E229-45B6-9BE6-0CD8CD9E67C3}" presName="composite" presStyleCnt="0"/>
      <dgm:spPr/>
    </dgm:pt>
    <dgm:pt modelId="{F8EE8C30-3FB0-46CC-9516-C30E3DEE5662}" type="pres">
      <dgm:prSet presAssocID="{4A9BDBF8-E229-45B6-9BE6-0CD8CD9E67C3}" presName="imgShp" presStyleLbl="fgImgPlace1" presStyleIdx="3" presStyleCnt="7"/>
      <dgm:spPr/>
    </dgm:pt>
    <dgm:pt modelId="{9F5FCB74-3170-426B-8C7D-059E494FE3C9}" type="pres">
      <dgm:prSet presAssocID="{4A9BDBF8-E229-45B6-9BE6-0CD8CD9E67C3}" presName="txShp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0F51D-80D1-4F5D-8353-6682E7F6A639}" type="pres">
      <dgm:prSet presAssocID="{BA69F951-773E-4EAC-AE62-41E590A8EE25}" presName="spacing" presStyleCnt="0"/>
      <dgm:spPr/>
    </dgm:pt>
    <dgm:pt modelId="{9BE560A0-1859-40DC-9374-FFE4982F89DE}" type="pres">
      <dgm:prSet presAssocID="{3625B449-5EF2-45A5-AE8F-6D4BE4F7EF76}" presName="composite" presStyleCnt="0"/>
      <dgm:spPr/>
    </dgm:pt>
    <dgm:pt modelId="{8791D9D7-9F31-497A-8C95-E07D7C4A23C5}" type="pres">
      <dgm:prSet presAssocID="{3625B449-5EF2-45A5-AE8F-6D4BE4F7EF76}" presName="imgShp" presStyleLbl="fgImgPlace1" presStyleIdx="4" presStyleCnt="7"/>
      <dgm:spPr/>
    </dgm:pt>
    <dgm:pt modelId="{FD2F5FAF-3FDF-4390-AB48-BFAA913644B6}" type="pres">
      <dgm:prSet presAssocID="{3625B449-5EF2-45A5-AE8F-6D4BE4F7EF76}" presName="txShp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392EC6-0032-4D4B-A024-4D37EA07E77C}" type="pres">
      <dgm:prSet presAssocID="{CF9D7FDE-3F05-48FC-A2E7-93E6200C06EB}" presName="spacing" presStyleCnt="0"/>
      <dgm:spPr/>
    </dgm:pt>
    <dgm:pt modelId="{B4ED647B-2532-430F-A049-29A2204EDA50}" type="pres">
      <dgm:prSet presAssocID="{117BF19D-3B6B-4DD3-9781-79D7C749F54F}" presName="composite" presStyleCnt="0"/>
      <dgm:spPr/>
    </dgm:pt>
    <dgm:pt modelId="{D229FE08-FD82-4948-A567-2905C044DB63}" type="pres">
      <dgm:prSet presAssocID="{117BF19D-3B6B-4DD3-9781-79D7C749F54F}" presName="imgShp" presStyleLbl="fgImgPlace1" presStyleIdx="5" presStyleCnt="7"/>
      <dgm:spPr/>
    </dgm:pt>
    <dgm:pt modelId="{03CE6157-5463-443B-92B4-5B4F107081BE}" type="pres">
      <dgm:prSet presAssocID="{117BF19D-3B6B-4DD3-9781-79D7C749F54F}" presName="txShp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6AF78-4B42-45D3-B1A6-9AB416F10EF7}" type="pres">
      <dgm:prSet presAssocID="{9E7479A7-99BC-4C02-92B0-02D030A52D67}" presName="spacing" presStyleCnt="0"/>
      <dgm:spPr/>
    </dgm:pt>
    <dgm:pt modelId="{347E8186-649D-432D-B9E3-51B7087CAAF2}" type="pres">
      <dgm:prSet presAssocID="{B2BB061A-F8C9-4A81-9E0C-C80DFE0A1CDD}" presName="composite" presStyleCnt="0"/>
      <dgm:spPr/>
    </dgm:pt>
    <dgm:pt modelId="{AE94C075-1A37-4E4A-A025-EC57DFA3396E}" type="pres">
      <dgm:prSet presAssocID="{B2BB061A-F8C9-4A81-9E0C-C80DFE0A1CDD}" presName="imgShp" presStyleLbl="fgImgPlace1" presStyleIdx="6" presStyleCnt="7"/>
      <dgm:spPr/>
    </dgm:pt>
    <dgm:pt modelId="{10878C88-8903-4C19-A80A-2D635AFA80C3}" type="pres">
      <dgm:prSet presAssocID="{B2BB061A-F8C9-4A81-9E0C-C80DFE0A1CDD}" presName="txShp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D6AE78-F9F4-459E-9C1B-BC106D810189}" type="presOf" srcId="{7E6A2DA6-26F5-4FC8-9B84-FA8C4263CBDF}" destId="{DC85AA89-92F3-43A4-BC7D-42B52B4688CA}" srcOrd="0" destOrd="0" presId="urn:microsoft.com/office/officeart/2005/8/layout/vList3"/>
    <dgm:cxn modelId="{18552F71-F92C-470B-88A2-5D6CA61B7ADA}" srcId="{61A170BA-37FD-4396-A029-427DB2890103}" destId="{4A9BDBF8-E229-45B6-9BE6-0CD8CD9E67C3}" srcOrd="3" destOrd="0" parTransId="{C019082B-1A5B-41A8-A522-878EF0EA9B70}" sibTransId="{BA69F951-773E-4EAC-AE62-41E590A8EE25}"/>
    <dgm:cxn modelId="{83182B17-889A-45B6-9E31-B382410FC979}" type="presOf" srcId="{B2BB061A-F8C9-4A81-9E0C-C80DFE0A1CDD}" destId="{10878C88-8903-4C19-A80A-2D635AFA80C3}" srcOrd="0" destOrd="0" presId="urn:microsoft.com/office/officeart/2005/8/layout/vList3"/>
    <dgm:cxn modelId="{226EA8E6-C823-43E4-938E-7ED9C0B91597}" type="presOf" srcId="{4A9BDBF8-E229-45B6-9BE6-0CD8CD9E67C3}" destId="{9F5FCB74-3170-426B-8C7D-059E494FE3C9}" srcOrd="0" destOrd="0" presId="urn:microsoft.com/office/officeart/2005/8/layout/vList3"/>
    <dgm:cxn modelId="{CE48FF2F-C645-44C3-944C-F8EDB5A4B8C4}" srcId="{61A170BA-37FD-4396-A029-427DB2890103}" destId="{F19552E9-F680-4DE4-B1AB-B4716493C9C7}" srcOrd="0" destOrd="0" parTransId="{04373405-2998-4731-9412-EA60ED4CA99B}" sibTransId="{4C1FF05B-9D26-403C-A166-CCD16D4D9E1A}"/>
    <dgm:cxn modelId="{CA7B6E73-7DA6-4A68-A83F-6F7AA805DA26}" type="presOf" srcId="{611ED62F-3F63-4907-9B6D-E5C190D51A6E}" destId="{BC68F9DC-B9F7-4A6A-A534-B23E0B1C8C50}" srcOrd="0" destOrd="0" presId="urn:microsoft.com/office/officeart/2005/8/layout/vList3"/>
    <dgm:cxn modelId="{70B270B9-D8C0-4ADC-9439-1398D985F94B}" srcId="{61A170BA-37FD-4396-A029-427DB2890103}" destId="{7E6A2DA6-26F5-4FC8-9B84-FA8C4263CBDF}" srcOrd="2" destOrd="0" parTransId="{AA2F77F0-94FE-4ADD-AAFA-7777003EED73}" sibTransId="{29D43703-FB79-4065-853D-D884E238FFEE}"/>
    <dgm:cxn modelId="{5E8AE818-4AD0-4EF3-AAF9-E26F5B735A7A}" srcId="{61A170BA-37FD-4396-A029-427DB2890103}" destId="{B2BB061A-F8C9-4A81-9E0C-C80DFE0A1CDD}" srcOrd="6" destOrd="0" parTransId="{DBFFCB89-9077-4039-99B6-BAD19467E00E}" sibTransId="{097797BD-2106-4356-BAA1-AC5D90A1F34D}"/>
    <dgm:cxn modelId="{9ED7D01E-E73D-404D-8C6C-33BD1D732618}" srcId="{61A170BA-37FD-4396-A029-427DB2890103}" destId="{117BF19D-3B6B-4DD3-9781-79D7C749F54F}" srcOrd="5" destOrd="0" parTransId="{5E18231A-ED13-4E2D-BC63-B5191AA0C0A4}" sibTransId="{9E7479A7-99BC-4C02-92B0-02D030A52D67}"/>
    <dgm:cxn modelId="{B39A3C6A-B883-4F10-B571-4DAFD273B1F7}" type="presOf" srcId="{61A170BA-37FD-4396-A029-427DB2890103}" destId="{37E05E11-B79B-4E4D-9F2C-9625B63E398D}" srcOrd="0" destOrd="0" presId="urn:microsoft.com/office/officeart/2005/8/layout/vList3"/>
    <dgm:cxn modelId="{D09F450E-167D-4133-A7A3-A9434DFF165C}" srcId="{61A170BA-37FD-4396-A029-427DB2890103}" destId="{3625B449-5EF2-45A5-AE8F-6D4BE4F7EF76}" srcOrd="4" destOrd="0" parTransId="{28EC6815-9064-4C5A-AD0E-F069F77138A4}" sibTransId="{CF9D7FDE-3F05-48FC-A2E7-93E6200C06EB}"/>
    <dgm:cxn modelId="{237A170B-E1D9-4EFC-B63C-64FCBCE2F1EC}" type="presOf" srcId="{3625B449-5EF2-45A5-AE8F-6D4BE4F7EF76}" destId="{FD2F5FAF-3FDF-4390-AB48-BFAA913644B6}" srcOrd="0" destOrd="0" presId="urn:microsoft.com/office/officeart/2005/8/layout/vList3"/>
    <dgm:cxn modelId="{1AB07941-95E1-45FE-9A78-A81051D9E817}" type="presOf" srcId="{117BF19D-3B6B-4DD3-9781-79D7C749F54F}" destId="{03CE6157-5463-443B-92B4-5B4F107081BE}" srcOrd="0" destOrd="0" presId="urn:microsoft.com/office/officeart/2005/8/layout/vList3"/>
    <dgm:cxn modelId="{41178018-0C6C-4C61-9590-F8D99ABFDC60}" type="presOf" srcId="{F19552E9-F680-4DE4-B1AB-B4716493C9C7}" destId="{85BFFC40-4FFF-4529-A717-ACC07E61358A}" srcOrd="0" destOrd="0" presId="urn:microsoft.com/office/officeart/2005/8/layout/vList3"/>
    <dgm:cxn modelId="{B857D30D-F2E3-4328-A395-DB12709D3F1E}" srcId="{61A170BA-37FD-4396-A029-427DB2890103}" destId="{611ED62F-3F63-4907-9B6D-E5C190D51A6E}" srcOrd="1" destOrd="0" parTransId="{9392F9FF-7EAC-4C23-9C60-E5BD913A30BC}" sibTransId="{B471C9A9-CBB2-42F1-A4AE-882799DCB1EE}"/>
    <dgm:cxn modelId="{B7141540-CAAE-4939-8616-616FA0C411B7}" type="presParOf" srcId="{37E05E11-B79B-4E4D-9F2C-9625B63E398D}" destId="{D9675918-CA63-45CB-A68E-29925DB69A71}" srcOrd="0" destOrd="0" presId="urn:microsoft.com/office/officeart/2005/8/layout/vList3"/>
    <dgm:cxn modelId="{8E484A45-A74D-47AB-A6A2-5A50C7FA6DCE}" type="presParOf" srcId="{D9675918-CA63-45CB-A68E-29925DB69A71}" destId="{BEEBA785-80A1-42C5-B854-7A3E53DD1411}" srcOrd="0" destOrd="0" presId="urn:microsoft.com/office/officeart/2005/8/layout/vList3"/>
    <dgm:cxn modelId="{F6496A1A-1444-4D62-8808-EE13893D3ACF}" type="presParOf" srcId="{D9675918-CA63-45CB-A68E-29925DB69A71}" destId="{85BFFC40-4FFF-4529-A717-ACC07E61358A}" srcOrd="1" destOrd="0" presId="urn:microsoft.com/office/officeart/2005/8/layout/vList3"/>
    <dgm:cxn modelId="{82524F0C-46BC-4FD8-8229-4F09C19E995A}" type="presParOf" srcId="{37E05E11-B79B-4E4D-9F2C-9625B63E398D}" destId="{3EC32565-3F51-40EC-9A8B-A451DEA156A7}" srcOrd="1" destOrd="0" presId="urn:microsoft.com/office/officeart/2005/8/layout/vList3"/>
    <dgm:cxn modelId="{3EF9D57B-AE45-4BFA-815F-BB86A53031DD}" type="presParOf" srcId="{37E05E11-B79B-4E4D-9F2C-9625B63E398D}" destId="{397B1BEE-900D-48BE-A22F-489F51017196}" srcOrd="2" destOrd="0" presId="urn:microsoft.com/office/officeart/2005/8/layout/vList3"/>
    <dgm:cxn modelId="{F97F9F51-10BF-4674-8D0F-5C33AA19DC05}" type="presParOf" srcId="{397B1BEE-900D-48BE-A22F-489F51017196}" destId="{DF28A60C-9F6A-4AAA-8732-7324F442639C}" srcOrd="0" destOrd="0" presId="urn:microsoft.com/office/officeart/2005/8/layout/vList3"/>
    <dgm:cxn modelId="{B2548529-3F9B-4706-A3E6-BA993ACE3C8E}" type="presParOf" srcId="{397B1BEE-900D-48BE-A22F-489F51017196}" destId="{BC68F9DC-B9F7-4A6A-A534-B23E0B1C8C50}" srcOrd="1" destOrd="0" presId="urn:microsoft.com/office/officeart/2005/8/layout/vList3"/>
    <dgm:cxn modelId="{755BD379-0680-44A1-B0CC-10582E20D6DD}" type="presParOf" srcId="{37E05E11-B79B-4E4D-9F2C-9625B63E398D}" destId="{489D9021-C6DE-443E-9533-44EDCCBDB316}" srcOrd="3" destOrd="0" presId="urn:microsoft.com/office/officeart/2005/8/layout/vList3"/>
    <dgm:cxn modelId="{BBDB0FC2-FFB4-406F-89AB-94F8F2DD6038}" type="presParOf" srcId="{37E05E11-B79B-4E4D-9F2C-9625B63E398D}" destId="{A63C3113-DA57-444C-AE85-93BA02EA69F7}" srcOrd="4" destOrd="0" presId="urn:microsoft.com/office/officeart/2005/8/layout/vList3"/>
    <dgm:cxn modelId="{5CB32EB7-0983-4357-9677-272C2689D3B6}" type="presParOf" srcId="{A63C3113-DA57-444C-AE85-93BA02EA69F7}" destId="{A077E545-A9CF-4E88-A4C8-535B954254C0}" srcOrd="0" destOrd="0" presId="urn:microsoft.com/office/officeart/2005/8/layout/vList3"/>
    <dgm:cxn modelId="{4C8E49F7-8399-49FD-A67A-E964F09B0119}" type="presParOf" srcId="{A63C3113-DA57-444C-AE85-93BA02EA69F7}" destId="{DC85AA89-92F3-43A4-BC7D-42B52B4688CA}" srcOrd="1" destOrd="0" presId="urn:microsoft.com/office/officeart/2005/8/layout/vList3"/>
    <dgm:cxn modelId="{4EE3A9F7-BF84-4E0C-9904-EA7F9771E6F6}" type="presParOf" srcId="{37E05E11-B79B-4E4D-9F2C-9625B63E398D}" destId="{9BCC767E-6F3F-4D35-B4A5-ACF43CABB7ED}" srcOrd="5" destOrd="0" presId="urn:microsoft.com/office/officeart/2005/8/layout/vList3"/>
    <dgm:cxn modelId="{7386DAD2-0FE3-44EC-8773-09A45B0775A0}" type="presParOf" srcId="{37E05E11-B79B-4E4D-9F2C-9625B63E398D}" destId="{48C2F241-7D28-405F-BAB3-F863CE781A16}" srcOrd="6" destOrd="0" presId="urn:microsoft.com/office/officeart/2005/8/layout/vList3"/>
    <dgm:cxn modelId="{AE988D80-52B0-444B-A4F9-97E09DC9A00A}" type="presParOf" srcId="{48C2F241-7D28-405F-BAB3-F863CE781A16}" destId="{F8EE8C30-3FB0-46CC-9516-C30E3DEE5662}" srcOrd="0" destOrd="0" presId="urn:microsoft.com/office/officeart/2005/8/layout/vList3"/>
    <dgm:cxn modelId="{5A0FDCD9-E2D8-4879-90E8-AE4EDCE94BE6}" type="presParOf" srcId="{48C2F241-7D28-405F-BAB3-F863CE781A16}" destId="{9F5FCB74-3170-426B-8C7D-059E494FE3C9}" srcOrd="1" destOrd="0" presId="urn:microsoft.com/office/officeart/2005/8/layout/vList3"/>
    <dgm:cxn modelId="{A49FD91E-1D09-43A0-AEDB-CD451AA9F3B9}" type="presParOf" srcId="{37E05E11-B79B-4E4D-9F2C-9625B63E398D}" destId="{A230F51D-80D1-4F5D-8353-6682E7F6A639}" srcOrd="7" destOrd="0" presId="urn:microsoft.com/office/officeart/2005/8/layout/vList3"/>
    <dgm:cxn modelId="{3DB13E6B-C92A-462B-A67F-D9755BCCAE0E}" type="presParOf" srcId="{37E05E11-B79B-4E4D-9F2C-9625B63E398D}" destId="{9BE560A0-1859-40DC-9374-FFE4982F89DE}" srcOrd="8" destOrd="0" presId="urn:microsoft.com/office/officeart/2005/8/layout/vList3"/>
    <dgm:cxn modelId="{AF16B840-EE56-4DF3-B20E-EA9B7DD709A3}" type="presParOf" srcId="{9BE560A0-1859-40DC-9374-FFE4982F89DE}" destId="{8791D9D7-9F31-497A-8C95-E07D7C4A23C5}" srcOrd="0" destOrd="0" presId="urn:microsoft.com/office/officeart/2005/8/layout/vList3"/>
    <dgm:cxn modelId="{BF425615-FB3B-4798-BC17-DB3118881263}" type="presParOf" srcId="{9BE560A0-1859-40DC-9374-FFE4982F89DE}" destId="{FD2F5FAF-3FDF-4390-AB48-BFAA913644B6}" srcOrd="1" destOrd="0" presId="urn:microsoft.com/office/officeart/2005/8/layout/vList3"/>
    <dgm:cxn modelId="{D002863D-73B0-49D3-9D2F-B334FD0A3489}" type="presParOf" srcId="{37E05E11-B79B-4E4D-9F2C-9625B63E398D}" destId="{9F392EC6-0032-4D4B-A024-4D37EA07E77C}" srcOrd="9" destOrd="0" presId="urn:microsoft.com/office/officeart/2005/8/layout/vList3"/>
    <dgm:cxn modelId="{6601B09F-EE8B-4589-99EA-C357AFD710C9}" type="presParOf" srcId="{37E05E11-B79B-4E4D-9F2C-9625B63E398D}" destId="{B4ED647B-2532-430F-A049-29A2204EDA50}" srcOrd="10" destOrd="0" presId="urn:microsoft.com/office/officeart/2005/8/layout/vList3"/>
    <dgm:cxn modelId="{8E3BFD4E-A5B9-47F6-8F84-B294D12A5E71}" type="presParOf" srcId="{B4ED647B-2532-430F-A049-29A2204EDA50}" destId="{D229FE08-FD82-4948-A567-2905C044DB63}" srcOrd="0" destOrd="0" presId="urn:microsoft.com/office/officeart/2005/8/layout/vList3"/>
    <dgm:cxn modelId="{44FD104D-B5BD-4A60-A3DC-6C736DA84D60}" type="presParOf" srcId="{B4ED647B-2532-430F-A049-29A2204EDA50}" destId="{03CE6157-5463-443B-92B4-5B4F107081BE}" srcOrd="1" destOrd="0" presId="urn:microsoft.com/office/officeart/2005/8/layout/vList3"/>
    <dgm:cxn modelId="{85CD768A-84D2-4FCD-A4A7-42D04A0CD1B1}" type="presParOf" srcId="{37E05E11-B79B-4E4D-9F2C-9625B63E398D}" destId="{91A6AF78-4B42-45D3-B1A6-9AB416F10EF7}" srcOrd="11" destOrd="0" presId="urn:microsoft.com/office/officeart/2005/8/layout/vList3"/>
    <dgm:cxn modelId="{7E4C95DE-6B18-4CF6-ACB0-91D7EE1634C4}" type="presParOf" srcId="{37E05E11-B79B-4E4D-9F2C-9625B63E398D}" destId="{347E8186-649D-432D-B9E3-51B7087CAAF2}" srcOrd="12" destOrd="0" presId="urn:microsoft.com/office/officeart/2005/8/layout/vList3"/>
    <dgm:cxn modelId="{072244A2-7077-4E64-AA6C-B7202D94C22C}" type="presParOf" srcId="{347E8186-649D-432D-B9E3-51B7087CAAF2}" destId="{AE94C075-1A37-4E4A-A025-EC57DFA3396E}" srcOrd="0" destOrd="0" presId="urn:microsoft.com/office/officeart/2005/8/layout/vList3"/>
    <dgm:cxn modelId="{1BDDA631-6961-4A4A-926B-9B3252F9E702}" type="presParOf" srcId="{347E8186-649D-432D-B9E3-51B7087CAAF2}" destId="{10878C88-8903-4C19-A80A-2D635AFA80C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2AF19A5-A17E-4BFB-B976-E0F93C4B545E}" type="doc">
      <dgm:prSet loTypeId="urn:microsoft.com/office/officeart/2005/8/layout/vList3" loCatId="list" qsTypeId="urn:microsoft.com/office/officeart/2005/8/quickstyle/simple1" qsCatId="simple" csTypeId="urn:microsoft.com/office/officeart/2005/8/colors/accent0_1" csCatId="mainScheme" phldr="1"/>
      <dgm:spPr/>
    </dgm:pt>
    <dgm:pt modelId="{99012D49-1C54-4EE0-8F70-7F89F1BBFB5B}">
      <dgm:prSet phldrT="[Text]"/>
      <dgm:spPr/>
      <dgm:t>
        <a:bodyPr/>
        <a:lstStyle/>
        <a:p>
          <a:pPr algn="l"/>
          <a:r>
            <a:rPr lang="en-US" dirty="0" smtClean="0"/>
            <a:t>Government e-GP strategy </a:t>
          </a:r>
          <a:endParaRPr lang="en-US" dirty="0"/>
        </a:p>
      </dgm:t>
    </dgm:pt>
    <dgm:pt modelId="{0B50BDAB-3391-4748-8DD6-D97E029C2407}" type="parTrans" cxnId="{0645470E-EDDF-4174-A270-BD46E8BECE1F}">
      <dgm:prSet/>
      <dgm:spPr/>
      <dgm:t>
        <a:bodyPr/>
        <a:lstStyle/>
        <a:p>
          <a:endParaRPr lang="en-US"/>
        </a:p>
      </dgm:t>
    </dgm:pt>
    <dgm:pt modelId="{D16B68CB-01AC-4B66-8FCF-5B012E31BA30}" type="sibTrans" cxnId="{0645470E-EDDF-4174-A270-BD46E8BECE1F}">
      <dgm:prSet/>
      <dgm:spPr/>
      <dgm:t>
        <a:bodyPr/>
        <a:lstStyle/>
        <a:p>
          <a:endParaRPr lang="en-US"/>
        </a:p>
      </dgm:t>
    </dgm:pt>
    <dgm:pt modelId="{328B9C36-FEA2-4FD6-9AF7-587B4A170DF8}">
      <dgm:prSet phldrT="[Text]"/>
      <dgm:spPr/>
      <dgm:t>
        <a:bodyPr/>
        <a:lstStyle/>
        <a:p>
          <a:pPr algn="l"/>
          <a:r>
            <a:rPr lang="en-US" dirty="0" smtClean="0"/>
            <a:t>e-GP specifications and bidding document</a:t>
          </a:r>
          <a:endParaRPr lang="en-US" dirty="0"/>
        </a:p>
      </dgm:t>
    </dgm:pt>
    <dgm:pt modelId="{997932BD-AD42-4F37-B39D-04A86830386D}" type="parTrans" cxnId="{9A2277DA-CA86-48FE-92F5-445D7DB2845A}">
      <dgm:prSet/>
      <dgm:spPr/>
      <dgm:t>
        <a:bodyPr/>
        <a:lstStyle/>
        <a:p>
          <a:endParaRPr lang="en-US"/>
        </a:p>
      </dgm:t>
    </dgm:pt>
    <dgm:pt modelId="{E7EAB81F-1819-46BB-99E1-7384A5FDCA4A}" type="sibTrans" cxnId="{9A2277DA-CA86-48FE-92F5-445D7DB2845A}">
      <dgm:prSet/>
      <dgm:spPr/>
      <dgm:t>
        <a:bodyPr/>
        <a:lstStyle/>
        <a:p>
          <a:endParaRPr lang="en-US"/>
        </a:p>
      </dgm:t>
    </dgm:pt>
    <dgm:pt modelId="{7C282850-78EF-4A2A-9552-81737EA0B94B}">
      <dgm:prSet phldrT="[Text]"/>
      <dgm:spPr/>
      <dgm:t>
        <a:bodyPr/>
        <a:lstStyle/>
        <a:p>
          <a:pPr algn="l"/>
          <a:r>
            <a:rPr lang="en-US" dirty="0" smtClean="0"/>
            <a:t>Awaits funding of the procurement</a:t>
          </a:r>
          <a:endParaRPr lang="en-US" dirty="0"/>
        </a:p>
      </dgm:t>
    </dgm:pt>
    <dgm:pt modelId="{C0924BBA-3CCB-424E-9A80-C3D91B49C572}" type="parTrans" cxnId="{AE1A646F-BDA8-4CDA-AC99-838B0CA4F65C}">
      <dgm:prSet/>
      <dgm:spPr/>
      <dgm:t>
        <a:bodyPr/>
        <a:lstStyle/>
        <a:p>
          <a:endParaRPr lang="en-US"/>
        </a:p>
      </dgm:t>
    </dgm:pt>
    <dgm:pt modelId="{E3EFDA52-B6C4-40EF-84C1-F0318061D3F4}" type="sibTrans" cxnId="{AE1A646F-BDA8-4CDA-AC99-838B0CA4F65C}">
      <dgm:prSet/>
      <dgm:spPr/>
      <dgm:t>
        <a:bodyPr/>
        <a:lstStyle/>
        <a:p>
          <a:endParaRPr lang="en-US"/>
        </a:p>
      </dgm:t>
    </dgm:pt>
    <dgm:pt modelId="{F03E87D6-75CE-4FD5-8A31-5345DFD8A086}" type="pres">
      <dgm:prSet presAssocID="{92AF19A5-A17E-4BFB-B976-E0F93C4B545E}" presName="linearFlow" presStyleCnt="0">
        <dgm:presLayoutVars>
          <dgm:dir/>
          <dgm:resizeHandles val="exact"/>
        </dgm:presLayoutVars>
      </dgm:prSet>
      <dgm:spPr/>
    </dgm:pt>
    <dgm:pt modelId="{6C3F6143-7E46-474F-828B-97A4B6EF16B4}" type="pres">
      <dgm:prSet presAssocID="{99012D49-1C54-4EE0-8F70-7F89F1BBFB5B}" presName="composite" presStyleCnt="0"/>
      <dgm:spPr/>
    </dgm:pt>
    <dgm:pt modelId="{9D3B8716-471F-4DA0-88FD-4C6DB2354C1C}" type="pres">
      <dgm:prSet presAssocID="{99012D49-1C54-4EE0-8F70-7F89F1BBFB5B}" presName="imgShp" presStyleLbl="fgImgPlace1" presStyleIdx="0" presStyleCnt="3"/>
      <dgm:spPr/>
    </dgm:pt>
    <dgm:pt modelId="{8BB893D3-0E4B-46D4-916C-1617B3093B55}" type="pres">
      <dgm:prSet presAssocID="{99012D49-1C54-4EE0-8F70-7F89F1BBFB5B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A5BE44-58EE-4FA5-A300-4A65CF03BEB3}" type="pres">
      <dgm:prSet presAssocID="{D16B68CB-01AC-4B66-8FCF-5B012E31BA30}" presName="spacing" presStyleCnt="0"/>
      <dgm:spPr/>
    </dgm:pt>
    <dgm:pt modelId="{9B46C9BD-B1A3-4987-8FF6-DA35AC4943DA}" type="pres">
      <dgm:prSet presAssocID="{328B9C36-FEA2-4FD6-9AF7-587B4A170DF8}" presName="composite" presStyleCnt="0"/>
      <dgm:spPr/>
    </dgm:pt>
    <dgm:pt modelId="{97B4275E-2A34-420E-B7DD-38F8FE15158C}" type="pres">
      <dgm:prSet presAssocID="{328B9C36-FEA2-4FD6-9AF7-587B4A170DF8}" presName="imgShp" presStyleLbl="fgImgPlace1" presStyleIdx="1" presStyleCnt="3"/>
      <dgm:spPr/>
    </dgm:pt>
    <dgm:pt modelId="{AD77FC4F-A23B-43D7-862B-F0AE43E9278C}" type="pres">
      <dgm:prSet presAssocID="{328B9C36-FEA2-4FD6-9AF7-587B4A170DF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75A1EA-F75D-4AEF-8FE6-C5E7FB50BAE7}" type="pres">
      <dgm:prSet presAssocID="{E7EAB81F-1819-46BB-99E1-7384A5FDCA4A}" presName="spacing" presStyleCnt="0"/>
      <dgm:spPr/>
    </dgm:pt>
    <dgm:pt modelId="{6D9B355C-23A9-44EE-A6F7-DC15AD85362C}" type="pres">
      <dgm:prSet presAssocID="{7C282850-78EF-4A2A-9552-81737EA0B94B}" presName="composite" presStyleCnt="0"/>
      <dgm:spPr/>
    </dgm:pt>
    <dgm:pt modelId="{2C92DA26-305D-4252-AACF-442A67FAC4FE}" type="pres">
      <dgm:prSet presAssocID="{7C282850-78EF-4A2A-9552-81737EA0B94B}" presName="imgShp" presStyleLbl="fgImgPlace1" presStyleIdx="2" presStyleCnt="3"/>
      <dgm:spPr/>
    </dgm:pt>
    <dgm:pt modelId="{B3A0AF60-A4F4-46F7-A359-83B186C6E3F4}" type="pres">
      <dgm:prSet presAssocID="{7C282850-78EF-4A2A-9552-81737EA0B94B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E1A646F-BDA8-4CDA-AC99-838B0CA4F65C}" srcId="{92AF19A5-A17E-4BFB-B976-E0F93C4B545E}" destId="{7C282850-78EF-4A2A-9552-81737EA0B94B}" srcOrd="2" destOrd="0" parTransId="{C0924BBA-3CCB-424E-9A80-C3D91B49C572}" sibTransId="{E3EFDA52-B6C4-40EF-84C1-F0318061D3F4}"/>
    <dgm:cxn modelId="{BCE11029-CB1A-4BEB-9C49-6D0B40B38558}" type="presOf" srcId="{99012D49-1C54-4EE0-8F70-7F89F1BBFB5B}" destId="{8BB893D3-0E4B-46D4-916C-1617B3093B55}" srcOrd="0" destOrd="0" presId="urn:microsoft.com/office/officeart/2005/8/layout/vList3"/>
    <dgm:cxn modelId="{D9042DCB-C55D-4892-ADF5-9952A71FC7E8}" type="presOf" srcId="{7C282850-78EF-4A2A-9552-81737EA0B94B}" destId="{B3A0AF60-A4F4-46F7-A359-83B186C6E3F4}" srcOrd="0" destOrd="0" presId="urn:microsoft.com/office/officeart/2005/8/layout/vList3"/>
    <dgm:cxn modelId="{9A2277DA-CA86-48FE-92F5-445D7DB2845A}" srcId="{92AF19A5-A17E-4BFB-B976-E0F93C4B545E}" destId="{328B9C36-FEA2-4FD6-9AF7-587B4A170DF8}" srcOrd="1" destOrd="0" parTransId="{997932BD-AD42-4F37-B39D-04A86830386D}" sibTransId="{E7EAB81F-1819-46BB-99E1-7384A5FDCA4A}"/>
    <dgm:cxn modelId="{9B5CF68A-1EFD-4A86-AB07-3C714D17F4B1}" type="presOf" srcId="{92AF19A5-A17E-4BFB-B976-E0F93C4B545E}" destId="{F03E87D6-75CE-4FD5-8A31-5345DFD8A086}" srcOrd="0" destOrd="0" presId="urn:microsoft.com/office/officeart/2005/8/layout/vList3"/>
    <dgm:cxn modelId="{8DFBE18A-511F-4CC0-B1F7-0C558C4D84A3}" type="presOf" srcId="{328B9C36-FEA2-4FD6-9AF7-587B4A170DF8}" destId="{AD77FC4F-A23B-43D7-862B-F0AE43E9278C}" srcOrd="0" destOrd="0" presId="urn:microsoft.com/office/officeart/2005/8/layout/vList3"/>
    <dgm:cxn modelId="{0645470E-EDDF-4174-A270-BD46E8BECE1F}" srcId="{92AF19A5-A17E-4BFB-B976-E0F93C4B545E}" destId="{99012D49-1C54-4EE0-8F70-7F89F1BBFB5B}" srcOrd="0" destOrd="0" parTransId="{0B50BDAB-3391-4748-8DD6-D97E029C2407}" sibTransId="{D16B68CB-01AC-4B66-8FCF-5B012E31BA30}"/>
    <dgm:cxn modelId="{82B3C7A5-A471-4CD2-8B94-0138C5452514}" type="presParOf" srcId="{F03E87D6-75CE-4FD5-8A31-5345DFD8A086}" destId="{6C3F6143-7E46-474F-828B-97A4B6EF16B4}" srcOrd="0" destOrd="0" presId="urn:microsoft.com/office/officeart/2005/8/layout/vList3"/>
    <dgm:cxn modelId="{AB624506-8B1B-49A8-B8F9-46F47B20BC47}" type="presParOf" srcId="{6C3F6143-7E46-474F-828B-97A4B6EF16B4}" destId="{9D3B8716-471F-4DA0-88FD-4C6DB2354C1C}" srcOrd="0" destOrd="0" presId="urn:microsoft.com/office/officeart/2005/8/layout/vList3"/>
    <dgm:cxn modelId="{A36DE7A7-2A78-464B-8633-0EC0060C1308}" type="presParOf" srcId="{6C3F6143-7E46-474F-828B-97A4B6EF16B4}" destId="{8BB893D3-0E4B-46D4-916C-1617B3093B55}" srcOrd="1" destOrd="0" presId="urn:microsoft.com/office/officeart/2005/8/layout/vList3"/>
    <dgm:cxn modelId="{42CF7244-2A2C-4D54-9D0D-F1F5D184B462}" type="presParOf" srcId="{F03E87D6-75CE-4FD5-8A31-5345DFD8A086}" destId="{55A5BE44-58EE-4FA5-A300-4A65CF03BEB3}" srcOrd="1" destOrd="0" presId="urn:microsoft.com/office/officeart/2005/8/layout/vList3"/>
    <dgm:cxn modelId="{AD6D4EE1-6E35-4B85-A8E1-09006E97E2AB}" type="presParOf" srcId="{F03E87D6-75CE-4FD5-8A31-5345DFD8A086}" destId="{9B46C9BD-B1A3-4987-8FF6-DA35AC4943DA}" srcOrd="2" destOrd="0" presId="urn:microsoft.com/office/officeart/2005/8/layout/vList3"/>
    <dgm:cxn modelId="{60037E96-9747-465A-876F-3C5377C401FE}" type="presParOf" srcId="{9B46C9BD-B1A3-4987-8FF6-DA35AC4943DA}" destId="{97B4275E-2A34-420E-B7DD-38F8FE15158C}" srcOrd="0" destOrd="0" presId="urn:microsoft.com/office/officeart/2005/8/layout/vList3"/>
    <dgm:cxn modelId="{9F22403E-3894-4731-9830-F7FFCA9B208D}" type="presParOf" srcId="{9B46C9BD-B1A3-4987-8FF6-DA35AC4943DA}" destId="{AD77FC4F-A23B-43D7-862B-F0AE43E9278C}" srcOrd="1" destOrd="0" presId="urn:microsoft.com/office/officeart/2005/8/layout/vList3"/>
    <dgm:cxn modelId="{9F81A235-522D-42FC-A66B-12BC73F0A557}" type="presParOf" srcId="{F03E87D6-75CE-4FD5-8A31-5345DFD8A086}" destId="{3375A1EA-F75D-4AEF-8FE6-C5E7FB50BAE7}" srcOrd="3" destOrd="0" presId="urn:microsoft.com/office/officeart/2005/8/layout/vList3"/>
    <dgm:cxn modelId="{86DA4BAD-48EF-4FBF-9D7E-5D55985AE357}" type="presParOf" srcId="{F03E87D6-75CE-4FD5-8A31-5345DFD8A086}" destId="{6D9B355C-23A9-44EE-A6F7-DC15AD85362C}" srcOrd="4" destOrd="0" presId="urn:microsoft.com/office/officeart/2005/8/layout/vList3"/>
    <dgm:cxn modelId="{589F0DFC-4377-4970-B805-1A8DC53A0E88}" type="presParOf" srcId="{6D9B355C-23A9-44EE-A6F7-DC15AD85362C}" destId="{2C92DA26-305D-4252-AACF-442A67FAC4FE}" srcOrd="0" destOrd="0" presId="urn:microsoft.com/office/officeart/2005/8/layout/vList3"/>
    <dgm:cxn modelId="{D1E68B15-4774-4ABB-859F-7B86EB8AFC4A}" type="presParOf" srcId="{6D9B355C-23A9-44EE-A6F7-DC15AD85362C}" destId="{B3A0AF60-A4F4-46F7-A359-83B186C6E3F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7F9E07-9893-41E1-A2C2-CB99DC70538A}" type="doc">
      <dgm:prSet loTypeId="urn:microsoft.com/office/officeart/2005/8/layout/vList3" loCatId="list" qsTypeId="urn:microsoft.com/office/officeart/2005/8/quickstyle/simple1" qsCatId="simple" csTypeId="urn:microsoft.com/office/officeart/2005/8/colors/accent0_1" csCatId="mainScheme" phldr="1"/>
      <dgm:spPr/>
    </dgm:pt>
    <dgm:pt modelId="{8C913403-F6B6-4836-A126-A73DD9743C66}">
      <dgm:prSet phldrT="[Text]"/>
      <dgm:spPr/>
      <dgm:t>
        <a:bodyPr/>
        <a:lstStyle/>
        <a:p>
          <a:pPr algn="l"/>
          <a:r>
            <a:rPr lang="en-US" dirty="0" smtClean="0"/>
            <a:t>Transparency, fair, honest, cost-effective and competitive public procurement</a:t>
          </a:r>
          <a:endParaRPr lang="en-US" dirty="0"/>
        </a:p>
      </dgm:t>
    </dgm:pt>
    <dgm:pt modelId="{D5A2452B-015F-4FD7-B06B-B92CDFEE56C4}" type="parTrans" cxnId="{17BE5B2E-D8E4-464F-80A3-6C133A5C7F89}">
      <dgm:prSet/>
      <dgm:spPr/>
      <dgm:t>
        <a:bodyPr/>
        <a:lstStyle/>
        <a:p>
          <a:endParaRPr lang="en-US"/>
        </a:p>
      </dgm:t>
    </dgm:pt>
    <dgm:pt modelId="{DF9615FA-1A85-47F9-B17A-344FE9A4199A}" type="sibTrans" cxnId="{17BE5B2E-D8E4-464F-80A3-6C133A5C7F89}">
      <dgm:prSet/>
      <dgm:spPr/>
      <dgm:t>
        <a:bodyPr/>
        <a:lstStyle/>
        <a:p>
          <a:endParaRPr lang="en-US"/>
        </a:p>
      </dgm:t>
    </dgm:pt>
    <dgm:pt modelId="{C7845756-83ED-415E-BB81-605DB23FEC0B}">
      <dgm:prSet phldrT="[Text]"/>
      <dgm:spPr/>
      <dgm:t>
        <a:bodyPr/>
        <a:lstStyle/>
        <a:p>
          <a:pPr algn="l"/>
          <a:r>
            <a:rPr lang="en-US" dirty="0" smtClean="0"/>
            <a:t>Promoting competition among bidders</a:t>
          </a:r>
          <a:endParaRPr lang="en-US" dirty="0"/>
        </a:p>
      </dgm:t>
    </dgm:pt>
    <dgm:pt modelId="{BCEAB57D-7AFF-42CE-BE38-7343D316F822}" type="parTrans" cxnId="{905D2D75-B4C4-41BD-9396-FD5DE73A17D2}">
      <dgm:prSet/>
      <dgm:spPr/>
      <dgm:t>
        <a:bodyPr/>
        <a:lstStyle/>
        <a:p>
          <a:endParaRPr lang="en-US"/>
        </a:p>
      </dgm:t>
    </dgm:pt>
    <dgm:pt modelId="{72BE8947-AFF2-4389-9DA0-38F62274F19B}" type="sibTrans" cxnId="{905D2D75-B4C4-41BD-9396-FD5DE73A17D2}">
      <dgm:prSet/>
      <dgm:spPr/>
      <dgm:t>
        <a:bodyPr/>
        <a:lstStyle/>
        <a:p>
          <a:endParaRPr lang="en-US"/>
        </a:p>
      </dgm:t>
    </dgm:pt>
    <dgm:pt modelId="{3AE0C484-C82D-4F40-A9AE-8C71607731E9}">
      <dgm:prSet phldrT="[Text]"/>
      <dgm:spPr/>
      <dgm:t>
        <a:bodyPr/>
        <a:lstStyle/>
        <a:p>
          <a:pPr algn="l"/>
          <a:r>
            <a:rPr lang="en-US" dirty="0" smtClean="0"/>
            <a:t>Fair and equitable treatment of bidders to achieve value for money</a:t>
          </a:r>
          <a:endParaRPr lang="en-US" dirty="0"/>
        </a:p>
      </dgm:t>
    </dgm:pt>
    <dgm:pt modelId="{99235CD6-584D-4247-9E8E-A472120854BE}" type="parTrans" cxnId="{BB6B87E0-B732-4149-8B6A-7A503298761B}">
      <dgm:prSet/>
      <dgm:spPr/>
      <dgm:t>
        <a:bodyPr/>
        <a:lstStyle/>
        <a:p>
          <a:endParaRPr lang="en-US"/>
        </a:p>
      </dgm:t>
    </dgm:pt>
    <dgm:pt modelId="{6A41D97C-120A-410E-88CA-90822BC9EC58}" type="sibTrans" cxnId="{BB6B87E0-B732-4149-8B6A-7A503298761B}">
      <dgm:prSet/>
      <dgm:spPr/>
      <dgm:t>
        <a:bodyPr/>
        <a:lstStyle/>
        <a:p>
          <a:endParaRPr lang="en-US"/>
        </a:p>
      </dgm:t>
    </dgm:pt>
    <dgm:pt modelId="{BED1B125-D95B-445C-910C-76B5FB59F5C9}">
      <dgm:prSet/>
      <dgm:spPr/>
      <dgm:t>
        <a:bodyPr/>
        <a:lstStyle/>
        <a:p>
          <a:pPr algn="l"/>
          <a:r>
            <a:rPr lang="en-US" dirty="0" smtClean="0"/>
            <a:t>Integrity, fairness and public confidence</a:t>
          </a:r>
          <a:endParaRPr lang="en-US" dirty="0"/>
        </a:p>
      </dgm:t>
    </dgm:pt>
    <dgm:pt modelId="{83ADAC1F-A108-424F-8DF5-16B01528E1D4}" type="parTrans" cxnId="{C9225A39-8EF1-40BF-8BF2-8A4C098B1207}">
      <dgm:prSet/>
      <dgm:spPr/>
      <dgm:t>
        <a:bodyPr/>
        <a:lstStyle/>
        <a:p>
          <a:endParaRPr lang="en-US"/>
        </a:p>
      </dgm:t>
    </dgm:pt>
    <dgm:pt modelId="{2F5E75EA-0985-4B6E-9FEA-CB7B1D87B776}" type="sibTrans" cxnId="{C9225A39-8EF1-40BF-8BF2-8A4C098B1207}">
      <dgm:prSet/>
      <dgm:spPr/>
      <dgm:t>
        <a:bodyPr/>
        <a:lstStyle/>
        <a:p>
          <a:endParaRPr lang="en-US"/>
        </a:p>
      </dgm:t>
    </dgm:pt>
    <dgm:pt modelId="{B6E19277-6A51-495C-8B0C-610E5B10C039}">
      <dgm:prSet/>
      <dgm:spPr/>
      <dgm:t>
        <a:bodyPr/>
        <a:lstStyle/>
        <a:p>
          <a:pPr algn="l"/>
          <a:r>
            <a:rPr lang="en-US" dirty="0" smtClean="0"/>
            <a:t>Promoting environmental, social, economic and other policies authorized by the law</a:t>
          </a:r>
          <a:endParaRPr lang="en-US" dirty="0"/>
        </a:p>
      </dgm:t>
    </dgm:pt>
    <dgm:pt modelId="{CCF9A666-2310-4D9D-8CAA-532261863169}" type="parTrans" cxnId="{82D2698D-5840-4613-B872-E66C13A9E960}">
      <dgm:prSet/>
      <dgm:spPr/>
      <dgm:t>
        <a:bodyPr/>
        <a:lstStyle/>
        <a:p>
          <a:endParaRPr lang="en-US"/>
        </a:p>
      </dgm:t>
    </dgm:pt>
    <dgm:pt modelId="{E843BB41-638F-41D7-B705-C841790F4467}" type="sibTrans" cxnId="{82D2698D-5840-4613-B872-E66C13A9E960}">
      <dgm:prSet/>
      <dgm:spPr/>
      <dgm:t>
        <a:bodyPr/>
        <a:lstStyle/>
        <a:p>
          <a:endParaRPr lang="en-US"/>
        </a:p>
      </dgm:t>
    </dgm:pt>
    <dgm:pt modelId="{32185D86-C29B-476E-8716-F43498CF31D1}" type="pres">
      <dgm:prSet presAssocID="{F77F9E07-9893-41E1-A2C2-CB99DC70538A}" presName="linearFlow" presStyleCnt="0">
        <dgm:presLayoutVars>
          <dgm:dir/>
          <dgm:resizeHandles val="exact"/>
        </dgm:presLayoutVars>
      </dgm:prSet>
      <dgm:spPr/>
    </dgm:pt>
    <dgm:pt modelId="{052D70A5-7F2D-4BD4-ADE1-BF20EA22B67D}" type="pres">
      <dgm:prSet presAssocID="{8C913403-F6B6-4836-A126-A73DD9743C66}" presName="composite" presStyleCnt="0"/>
      <dgm:spPr/>
    </dgm:pt>
    <dgm:pt modelId="{9AA50FE8-D2E0-4363-8836-5920DD023751}" type="pres">
      <dgm:prSet presAssocID="{8C913403-F6B6-4836-A126-A73DD9743C66}" presName="imgShp" presStyleLbl="fgImgPlace1" presStyleIdx="0" presStyleCnt="5"/>
      <dgm:spPr/>
    </dgm:pt>
    <dgm:pt modelId="{50846A9F-BEE6-4DB6-BC54-861D67503D98}" type="pres">
      <dgm:prSet presAssocID="{8C913403-F6B6-4836-A126-A73DD9743C66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A27DFF-1506-4216-8271-3A80A5E8604B}" type="pres">
      <dgm:prSet presAssocID="{DF9615FA-1A85-47F9-B17A-344FE9A4199A}" presName="spacing" presStyleCnt="0"/>
      <dgm:spPr/>
    </dgm:pt>
    <dgm:pt modelId="{D8B4B660-41C5-47D8-9B27-F877BAE69BAB}" type="pres">
      <dgm:prSet presAssocID="{C7845756-83ED-415E-BB81-605DB23FEC0B}" presName="composite" presStyleCnt="0"/>
      <dgm:spPr/>
    </dgm:pt>
    <dgm:pt modelId="{FB1DEF5A-DEAE-46B7-98C4-BAA7241BDD95}" type="pres">
      <dgm:prSet presAssocID="{C7845756-83ED-415E-BB81-605DB23FEC0B}" presName="imgShp" presStyleLbl="fgImgPlace1" presStyleIdx="1" presStyleCnt="5"/>
      <dgm:spPr/>
    </dgm:pt>
    <dgm:pt modelId="{B10BE35B-13B6-4186-A445-106F4059A71F}" type="pres">
      <dgm:prSet presAssocID="{C7845756-83ED-415E-BB81-605DB23FEC0B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6BE195-DBF8-4356-B62E-6C1D526CA7C2}" type="pres">
      <dgm:prSet presAssocID="{72BE8947-AFF2-4389-9DA0-38F62274F19B}" presName="spacing" presStyleCnt="0"/>
      <dgm:spPr/>
    </dgm:pt>
    <dgm:pt modelId="{F8920B46-BB4F-4FD7-B6D9-7C47E9A3E3E1}" type="pres">
      <dgm:prSet presAssocID="{3AE0C484-C82D-4F40-A9AE-8C71607731E9}" presName="composite" presStyleCnt="0"/>
      <dgm:spPr/>
    </dgm:pt>
    <dgm:pt modelId="{CF66E237-31DE-41D9-A1B4-AA4DF38E74DB}" type="pres">
      <dgm:prSet presAssocID="{3AE0C484-C82D-4F40-A9AE-8C71607731E9}" presName="imgShp" presStyleLbl="fgImgPlace1" presStyleIdx="2" presStyleCnt="5"/>
      <dgm:spPr/>
    </dgm:pt>
    <dgm:pt modelId="{4F9FFE92-7089-4137-8609-FA35F2159598}" type="pres">
      <dgm:prSet presAssocID="{3AE0C484-C82D-4F40-A9AE-8C71607731E9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C8DC8F-C258-4A2D-BB8C-880C76605B50}" type="pres">
      <dgm:prSet presAssocID="{6A41D97C-120A-410E-88CA-90822BC9EC58}" presName="spacing" presStyleCnt="0"/>
      <dgm:spPr/>
    </dgm:pt>
    <dgm:pt modelId="{89256B3E-C6A6-437F-B5F8-A4BB28010903}" type="pres">
      <dgm:prSet presAssocID="{BED1B125-D95B-445C-910C-76B5FB59F5C9}" presName="composite" presStyleCnt="0"/>
      <dgm:spPr/>
    </dgm:pt>
    <dgm:pt modelId="{02523197-683B-4843-964F-218C28DFAFD0}" type="pres">
      <dgm:prSet presAssocID="{BED1B125-D95B-445C-910C-76B5FB59F5C9}" presName="imgShp" presStyleLbl="fgImgPlace1" presStyleIdx="3" presStyleCnt="5"/>
      <dgm:spPr/>
    </dgm:pt>
    <dgm:pt modelId="{0C469FA1-5C54-4272-901F-4C72B1B66185}" type="pres">
      <dgm:prSet presAssocID="{BED1B125-D95B-445C-910C-76B5FB59F5C9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5971B-549C-4EF1-A880-68B99964BB44}" type="pres">
      <dgm:prSet presAssocID="{2F5E75EA-0985-4B6E-9FEA-CB7B1D87B776}" presName="spacing" presStyleCnt="0"/>
      <dgm:spPr/>
    </dgm:pt>
    <dgm:pt modelId="{8940D8B4-33B7-4349-BC38-1472145AFE0A}" type="pres">
      <dgm:prSet presAssocID="{B6E19277-6A51-495C-8B0C-610E5B10C039}" presName="composite" presStyleCnt="0"/>
      <dgm:spPr/>
    </dgm:pt>
    <dgm:pt modelId="{DC3502B2-917F-47F1-8ACF-D5EAAC3E49F2}" type="pres">
      <dgm:prSet presAssocID="{B6E19277-6A51-495C-8B0C-610E5B10C039}" presName="imgShp" presStyleLbl="fgImgPlace1" presStyleIdx="4" presStyleCnt="5"/>
      <dgm:spPr/>
    </dgm:pt>
    <dgm:pt modelId="{7157667F-2920-4C58-AA48-DA18F66919EA}" type="pres">
      <dgm:prSet presAssocID="{B6E19277-6A51-495C-8B0C-610E5B10C039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F6A056-825F-4509-94CE-7CD3BFB56273}" type="presOf" srcId="{BED1B125-D95B-445C-910C-76B5FB59F5C9}" destId="{0C469FA1-5C54-4272-901F-4C72B1B66185}" srcOrd="0" destOrd="0" presId="urn:microsoft.com/office/officeart/2005/8/layout/vList3"/>
    <dgm:cxn modelId="{BB6B87E0-B732-4149-8B6A-7A503298761B}" srcId="{F77F9E07-9893-41E1-A2C2-CB99DC70538A}" destId="{3AE0C484-C82D-4F40-A9AE-8C71607731E9}" srcOrd="2" destOrd="0" parTransId="{99235CD6-584D-4247-9E8E-A472120854BE}" sibTransId="{6A41D97C-120A-410E-88CA-90822BC9EC58}"/>
    <dgm:cxn modelId="{17BE5B2E-D8E4-464F-80A3-6C133A5C7F89}" srcId="{F77F9E07-9893-41E1-A2C2-CB99DC70538A}" destId="{8C913403-F6B6-4836-A126-A73DD9743C66}" srcOrd="0" destOrd="0" parTransId="{D5A2452B-015F-4FD7-B06B-B92CDFEE56C4}" sibTransId="{DF9615FA-1A85-47F9-B17A-344FE9A4199A}"/>
    <dgm:cxn modelId="{14285D9B-D350-4A6C-A0EB-20E2A99AAF98}" type="presOf" srcId="{B6E19277-6A51-495C-8B0C-610E5B10C039}" destId="{7157667F-2920-4C58-AA48-DA18F66919EA}" srcOrd="0" destOrd="0" presId="urn:microsoft.com/office/officeart/2005/8/layout/vList3"/>
    <dgm:cxn modelId="{905D2D75-B4C4-41BD-9396-FD5DE73A17D2}" srcId="{F77F9E07-9893-41E1-A2C2-CB99DC70538A}" destId="{C7845756-83ED-415E-BB81-605DB23FEC0B}" srcOrd="1" destOrd="0" parTransId="{BCEAB57D-7AFF-42CE-BE38-7343D316F822}" sibTransId="{72BE8947-AFF2-4389-9DA0-38F62274F19B}"/>
    <dgm:cxn modelId="{AC958F64-4A37-45BC-BBB2-4508E55861C9}" type="presOf" srcId="{F77F9E07-9893-41E1-A2C2-CB99DC70538A}" destId="{32185D86-C29B-476E-8716-F43498CF31D1}" srcOrd="0" destOrd="0" presId="urn:microsoft.com/office/officeart/2005/8/layout/vList3"/>
    <dgm:cxn modelId="{D5069518-A8AE-40CF-9E88-56DDC09E63C2}" type="presOf" srcId="{8C913403-F6B6-4836-A126-A73DD9743C66}" destId="{50846A9F-BEE6-4DB6-BC54-861D67503D98}" srcOrd="0" destOrd="0" presId="urn:microsoft.com/office/officeart/2005/8/layout/vList3"/>
    <dgm:cxn modelId="{A80A9985-D5B9-4E36-9572-55CC94D3504C}" type="presOf" srcId="{3AE0C484-C82D-4F40-A9AE-8C71607731E9}" destId="{4F9FFE92-7089-4137-8609-FA35F2159598}" srcOrd="0" destOrd="0" presId="urn:microsoft.com/office/officeart/2005/8/layout/vList3"/>
    <dgm:cxn modelId="{82D2698D-5840-4613-B872-E66C13A9E960}" srcId="{F77F9E07-9893-41E1-A2C2-CB99DC70538A}" destId="{B6E19277-6A51-495C-8B0C-610E5B10C039}" srcOrd="4" destOrd="0" parTransId="{CCF9A666-2310-4D9D-8CAA-532261863169}" sibTransId="{E843BB41-638F-41D7-B705-C841790F4467}"/>
    <dgm:cxn modelId="{19A4086F-3143-4E1F-BEF7-FE752F1E825C}" type="presOf" srcId="{C7845756-83ED-415E-BB81-605DB23FEC0B}" destId="{B10BE35B-13B6-4186-A445-106F4059A71F}" srcOrd="0" destOrd="0" presId="urn:microsoft.com/office/officeart/2005/8/layout/vList3"/>
    <dgm:cxn modelId="{C9225A39-8EF1-40BF-8BF2-8A4C098B1207}" srcId="{F77F9E07-9893-41E1-A2C2-CB99DC70538A}" destId="{BED1B125-D95B-445C-910C-76B5FB59F5C9}" srcOrd="3" destOrd="0" parTransId="{83ADAC1F-A108-424F-8DF5-16B01528E1D4}" sibTransId="{2F5E75EA-0985-4B6E-9FEA-CB7B1D87B776}"/>
    <dgm:cxn modelId="{53AAF60D-E9FE-4A22-AD43-1BFBC1375B1F}" type="presParOf" srcId="{32185D86-C29B-476E-8716-F43498CF31D1}" destId="{052D70A5-7F2D-4BD4-ADE1-BF20EA22B67D}" srcOrd="0" destOrd="0" presId="urn:microsoft.com/office/officeart/2005/8/layout/vList3"/>
    <dgm:cxn modelId="{438DF1FA-E516-4AE6-937D-08C6658053EF}" type="presParOf" srcId="{052D70A5-7F2D-4BD4-ADE1-BF20EA22B67D}" destId="{9AA50FE8-D2E0-4363-8836-5920DD023751}" srcOrd="0" destOrd="0" presId="urn:microsoft.com/office/officeart/2005/8/layout/vList3"/>
    <dgm:cxn modelId="{EAD72A12-9E78-4872-BE7E-A749CA587A91}" type="presParOf" srcId="{052D70A5-7F2D-4BD4-ADE1-BF20EA22B67D}" destId="{50846A9F-BEE6-4DB6-BC54-861D67503D98}" srcOrd="1" destOrd="0" presId="urn:microsoft.com/office/officeart/2005/8/layout/vList3"/>
    <dgm:cxn modelId="{23098A45-D18C-4FE7-8593-DFDB3DE603D1}" type="presParOf" srcId="{32185D86-C29B-476E-8716-F43498CF31D1}" destId="{BDA27DFF-1506-4216-8271-3A80A5E8604B}" srcOrd="1" destOrd="0" presId="urn:microsoft.com/office/officeart/2005/8/layout/vList3"/>
    <dgm:cxn modelId="{908D0E8E-9195-40A4-A349-4AB6E19361DE}" type="presParOf" srcId="{32185D86-C29B-476E-8716-F43498CF31D1}" destId="{D8B4B660-41C5-47D8-9B27-F877BAE69BAB}" srcOrd="2" destOrd="0" presId="urn:microsoft.com/office/officeart/2005/8/layout/vList3"/>
    <dgm:cxn modelId="{DA0ADB2E-AEA7-4900-9DDD-720D804CE5FB}" type="presParOf" srcId="{D8B4B660-41C5-47D8-9B27-F877BAE69BAB}" destId="{FB1DEF5A-DEAE-46B7-98C4-BAA7241BDD95}" srcOrd="0" destOrd="0" presId="urn:microsoft.com/office/officeart/2005/8/layout/vList3"/>
    <dgm:cxn modelId="{A3AF9504-02A1-4BFA-9CA9-F11BE3FC00F0}" type="presParOf" srcId="{D8B4B660-41C5-47D8-9B27-F877BAE69BAB}" destId="{B10BE35B-13B6-4186-A445-106F4059A71F}" srcOrd="1" destOrd="0" presId="urn:microsoft.com/office/officeart/2005/8/layout/vList3"/>
    <dgm:cxn modelId="{056A49A1-E45C-4E19-A154-9187EB48F6CA}" type="presParOf" srcId="{32185D86-C29B-476E-8716-F43498CF31D1}" destId="{936BE195-DBF8-4356-B62E-6C1D526CA7C2}" srcOrd="3" destOrd="0" presId="urn:microsoft.com/office/officeart/2005/8/layout/vList3"/>
    <dgm:cxn modelId="{AD21E729-9854-4803-BF53-D446C763FCB2}" type="presParOf" srcId="{32185D86-C29B-476E-8716-F43498CF31D1}" destId="{F8920B46-BB4F-4FD7-B6D9-7C47E9A3E3E1}" srcOrd="4" destOrd="0" presId="urn:microsoft.com/office/officeart/2005/8/layout/vList3"/>
    <dgm:cxn modelId="{68AB40CC-5F43-4343-B9A6-1436153CCE61}" type="presParOf" srcId="{F8920B46-BB4F-4FD7-B6D9-7C47E9A3E3E1}" destId="{CF66E237-31DE-41D9-A1B4-AA4DF38E74DB}" srcOrd="0" destOrd="0" presId="urn:microsoft.com/office/officeart/2005/8/layout/vList3"/>
    <dgm:cxn modelId="{E583245D-81F6-49F9-8BBC-69948A6E88D6}" type="presParOf" srcId="{F8920B46-BB4F-4FD7-B6D9-7C47E9A3E3E1}" destId="{4F9FFE92-7089-4137-8609-FA35F2159598}" srcOrd="1" destOrd="0" presId="urn:microsoft.com/office/officeart/2005/8/layout/vList3"/>
    <dgm:cxn modelId="{61A6169E-54D1-441A-8DE4-87D90AAE5F6D}" type="presParOf" srcId="{32185D86-C29B-476E-8716-F43498CF31D1}" destId="{72C8DC8F-C258-4A2D-BB8C-880C76605B50}" srcOrd="5" destOrd="0" presId="urn:microsoft.com/office/officeart/2005/8/layout/vList3"/>
    <dgm:cxn modelId="{8B4A72BE-CDA3-4EA2-96A4-6C972F45C11B}" type="presParOf" srcId="{32185D86-C29B-476E-8716-F43498CF31D1}" destId="{89256B3E-C6A6-437F-B5F8-A4BB28010903}" srcOrd="6" destOrd="0" presId="urn:microsoft.com/office/officeart/2005/8/layout/vList3"/>
    <dgm:cxn modelId="{E82A7CCE-EFB4-4C99-9372-F6B731AC0369}" type="presParOf" srcId="{89256B3E-C6A6-437F-B5F8-A4BB28010903}" destId="{02523197-683B-4843-964F-218C28DFAFD0}" srcOrd="0" destOrd="0" presId="urn:microsoft.com/office/officeart/2005/8/layout/vList3"/>
    <dgm:cxn modelId="{86B7F46A-B201-4CD7-B6A7-D0607445512B}" type="presParOf" srcId="{89256B3E-C6A6-437F-B5F8-A4BB28010903}" destId="{0C469FA1-5C54-4272-901F-4C72B1B66185}" srcOrd="1" destOrd="0" presId="urn:microsoft.com/office/officeart/2005/8/layout/vList3"/>
    <dgm:cxn modelId="{F1D2FF5A-68B3-4634-A40F-A99AA4BA7C85}" type="presParOf" srcId="{32185D86-C29B-476E-8716-F43498CF31D1}" destId="{43B5971B-549C-4EF1-A880-68B99964BB44}" srcOrd="7" destOrd="0" presId="urn:microsoft.com/office/officeart/2005/8/layout/vList3"/>
    <dgm:cxn modelId="{0CAE865E-4621-4CCC-9DE3-C37F46EBD837}" type="presParOf" srcId="{32185D86-C29B-476E-8716-F43498CF31D1}" destId="{8940D8B4-33B7-4349-BC38-1472145AFE0A}" srcOrd="8" destOrd="0" presId="urn:microsoft.com/office/officeart/2005/8/layout/vList3"/>
    <dgm:cxn modelId="{E2FF065B-EC01-4CFB-BAF9-FF7FE3F2DA1B}" type="presParOf" srcId="{8940D8B4-33B7-4349-BC38-1472145AFE0A}" destId="{DC3502B2-917F-47F1-8ACF-D5EAAC3E49F2}" srcOrd="0" destOrd="0" presId="urn:microsoft.com/office/officeart/2005/8/layout/vList3"/>
    <dgm:cxn modelId="{3C99F652-9060-4B9C-94FA-1202889CF764}" type="presParOf" srcId="{8940D8B4-33B7-4349-BC38-1472145AFE0A}" destId="{7157667F-2920-4C58-AA48-DA18F66919E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28906C-E3B4-43D1-B72C-95E57FA1E247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658CC9D-85F1-4ECD-B5FB-37CE23224309}">
      <dgm:prSet phldrT="[Text]"/>
      <dgm:spPr/>
      <dgm:t>
        <a:bodyPr/>
        <a:lstStyle/>
        <a:p>
          <a:r>
            <a:rPr lang="en-US" dirty="0" smtClean="0"/>
            <a:t>Who should register</a:t>
          </a:r>
          <a:endParaRPr lang="en-US" dirty="0"/>
        </a:p>
      </dgm:t>
    </dgm:pt>
    <dgm:pt modelId="{FBE88698-AE58-484B-93F0-CDDC514AB298}" type="parTrans" cxnId="{7D052299-F62B-4766-B20E-1ACB7F4D1339}">
      <dgm:prSet/>
      <dgm:spPr/>
      <dgm:t>
        <a:bodyPr/>
        <a:lstStyle/>
        <a:p>
          <a:endParaRPr lang="en-US"/>
        </a:p>
      </dgm:t>
    </dgm:pt>
    <dgm:pt modelId="{727EEAD4-CE97-4A2D-8D06-87E1338C51F2}" type="sibTrans" cxnId="{7D052299-F62B-4766-B20E-1ACB7F4D1339}">
      <dgm:prSet/>
      <dgm:spPr/>
      <dgm:t>
        <a:bodyPr/>
        <a:lstStyle/>
        <a:p>
          <a:endParaRPr lang="en-US"/>
        </a:p>
      </dgm:t>
    </dgm:pt>
    <dgm:pt modelId="{9F5E1708-7BD2-4E1D-9CD4-2BB8CC5110FA}">
      <dgm:prSet phldrT="[Text]"/>
      <dgm:spPr/>
      <dgm:t>
        <a:bodyPr/>
        <a:lstStyle/>
        <a:p>
          <a:r>
            <a:rPr lang="en-US" dirty="0" smtClean="0"/>
            <a:t>Effects of not registering</a:t>
          </a:r>
          <a:endParaRPr lang="en-US" dirty="0"/>
        </a:p>
      </dgm:t>
    </dgm:pt>
    <dgm:pt modelId="{1027D9B0-6146-47AF-9A25-03990056765C}" type="parTrans" cxnId="{25213891-E5E4-4634-AAE4-B755114DAE5B}">
      <dgm:prSet/>
      <dgm:spPr/>
      <dgm:t>
        <a:bodyPr/>
        <a:lstStyle/>
        <a:p>
          <a:endParaRPr lang="en-US"/>
        </a:p>
      </dgm:t>
    </dgm:pt>
    <dgm:pt modelId="{94F65178-35EE-4E72-8784-B69D7D653B76}" type="sibTrans" cxnId="{25213891-E5E4-4634-AAE4-B755114DAE5B}">
      <dgm:prSet/>
      <dgm:spPr/>
      <dgm:t>
        <a:bodyPr/>
        <a:lstStyle/>
        <a:p>
          <a:endParaRPr lang="en-US"/>
        </a:p>
      </dgm:t>
    </dgm:pt>
    <dgm:pt modelId="{1C31CD81-CA55-486E-AFEA-C8D4B8C222B5}">
      <dgm:prSet phldrT="[Text]"/>
      <dgm:spPr/>
      <dgm:t>
        <a:bodyPr/>
        <a:lstStyle/>
        <a:p>
          <a:r>
            <a:rPr lang="en-US" dirty="0" smtClean="0"/>
            <a:t>Classes that can register</a:t>
          </a:r>
          <a:endParaRPr lang="en-US" dirty="0"/>
        </a:p>
      </dgm:t>
    </dgm:pt>
    <dgm:pt modelId="{35AD6F80-6A9F-4FF7-9407-DF5863B763DD}" type="parTrans" cxnId="{376178AF-4ACB-40A7-9ACB-4830388A23B4}">
      <dgm:prSet/>
      <dgm:spPr/>
      <dgm:t>
        <a:bodyPr/>
        <a:lstStyle/>
        <a:p>
          <a:endParaRPr lang="en-US"/>
        </a:p>
      </dgm:t>
    </dgm:pt>
    <dgm:pt modelId="{D4EE09E7-6753-4691-BAD1-9DB30C16EA03}" type="sibTrans" cxnId="{376178AF-4ACB-40A7-9ACB-4830388A23B4}">
      <dgm:prSet/>
      <dgm:spPr/>
      <dgm:t>
        <a:bodyPr/>
        <a:lstStyle/>
        <a:p>
          <a:endParaRPr lang="en-US"/>
        </a:p>
      </dgm:t>
    </dgm:pt>
    <dgm:pt modelId="{70DEF5D9-F4BA-47FD-A907-736C288B735E}">
      <dgm:prSet/>
      <dgm:spPr/>
      <dgm:t>
        <a:bodyPr/>
        <a:lstStyle/>
        <a:p>
          <a:r>
            <a:rPr lang="en-US" dirty="0" smtClean="0"/>
            <a:t>Bidders and contractors</a:t>
          </a:r>
          <a:endParaRPr lang="en-US" dirty="0"/>
        </a:p>
      </dgm:t>
    </dgm:pt>
    <dgm:pt modelId="{D02EEEA0-9F8E-4414-9F01-6A4BB1FF019D}" type="parTrans" cxnId="{1F2DC087-E211-49FA-95D5-204408968AB7}">
      <dgm:prSet/>
      <dgm:spPr/>
      <dgm:t>
        <a:bodyPr/>
        <a:lstStyle/>
        <a:p>
          <a:endParaRPr lang="en-US"/>
        </a:p>
      </dgm:t>
    </dgm:pt>
    <dgm:pt modelId="{EE620C6C-0970-4DCD-9508-ABD0F9B930C5}" type="sibTrans" cxnId="{1F2DC087-E211-49FA-95D5-204408968AB7}">
      <dgm:prSet/>
      <dgm:spPr/>
      <dgm:t>
        <a:bodyPr/>
        <a:lstStyle/>
        <a:p>
          <a:endParaRPr lang="en-US"/>
        </a:p>
      </dgm:t>
    </dgm:pt>
    <dgm:pt modelId="{5F17BF9E-D644-4272-AB49-13BD9F6906B7}">
      <dgm:prSet/>
      <dgm:spPr/>
      <dgm:t>
        <a:bodyPr/>
        <a:lstStyle/>
        <a:p>
          <a:r>
            <a:rPr lang="en-US" dirty="0" smtClean="0"/>
            <a:t>You cannot be or be contracted</a:t>
          </a:r>
          <a:endParaRPr lang="en-US" dirty="0"/>
        </a:p>
      </dgm:t>
    </dgm:pt>
    <dgm:pt modelId="{7DE44CAB-37A4-4FEE-B953-ED0E42123B6F}" type="parTrans" cxnId="{295BA78D-CF79-4C8F-BBBC-94888ACB5D2B}">
      <dgm:prSet/>
      <dgm:spPr/>
      <dgm:t>
        <a:bodyPr/>
        <a:lstStyle/>
        <a:p>
          <a:endParaRPr lang="en-US"/>
        </a:p>
      </dgm:t>
    </dgm:pt>
    <dgm:pt modelId="{465A9A7B-CA0E-4CA4-9701-B4B7EE3C185F}" type="sibTrans" cxnId="{295BA78D-CF79-4C8F-BBBC-94888ACB5D2B}">
      <dgm:prSet/>
      <dgm:spPr/>
      <dgm:t>
        <a:bodyPr/>
        <a:lstStyle/>
        <a:p>
          <a:endParaRPr lang="en-US"/>
        </a:p>
      </dgm:t>
    </dgm:pt>
    <dgm:pt modelId="{EB422142-C5FE-47AF-AE89-F4B673C34B57}">
      <dgm:prSet/>
      <dgm:spPr/>
      <dgm:t>
        <a:bodyPr/>
        <a:lstStyle/>
        <a:p>
          <a:r>
            <a:rPr lang="en-US" dirty="0" smtClean="0"/>
            <a:t>Registered companies</a:t>
          </a:r>
          <a:endParaRPr lang="en-US" dirty="0"/>
        </a:p>
      </dgm:t>
    </dgm:pt>
    <dgm:pt modelId="{8B53004A-41BD-4585-BE30-FC03F43A66C9}" type="parTrans" cxnId="{70B79A63-DFEE-4E8B-8CCC-2C6BC6C60857}">
      <dgm:prSet/>
      <dgm:spPr/>
      <dgm:t>
        <a:bodyPr/>
        <a:lstStyle/>
        <a:p>
          <a:endParaRPr lang="en-US"/>
        </a:p>
      </dgm:t>
    </dgm:pt>
    <dgm:pt modelId="{0435261D-4524-413A-8F6A-35238957368B}" type="sibTrans" cxnId="{70B79A63-DFEE-4E8B-8CCC-2C6BC6C60857}">
      <dgm:prSet/>
      <dgm:spPr/>
      <dgm:t>
        <a:bodyPr/>
        <a:lstStyle/>
        <a:p>
          <a:endParaRPr lang="en-US"/>
        </a:p>
      </dgm:t>
    </dgm:pt>
    <dgm:pt modelId="{00780231-0450-4BCE-8E02-00104107B51C}">
      <dgm:prSet/>
      <dgm:spPr/>
      <dgm:t>
        <a:bodyPr/>
        <a:lstStyle/>
        <a:p>
          <a:r>
            <a:rPr lang="en-US" dirty="0" smtClean="0"/>
            <a:t>Partnerships, syndicates or other business entities</a:t>
          </a:r>
          <a:endParaRPr lang="en-US" dirty="0"/>
        </a:p>
      </dgm:t>
    </dgm:pt>
    <dgm:pt modelId="{CDFA4024-F82B-48B5-B524-07832729B1FC}" type="parTrans" cxnId="{AFC97687-CA94-4710-9466-B4B7215AA084}">
      <dgm:prSet/>
      <dgm:spPr/>
      <dgm:t>
        <a:bodyPr/>
        <a:lstStyle/>
        <a:p>
          <a:endParaRPr lang="en-US"/>
        </a:p>
      </dgm:t>
    </dgm:pt>
    <dgm:pt modelId="{1BC77911-2055-43F2-BA09-DB87C817B2AC}" type="sibTrans" cxnId="{AFC97687-CA94-4710-9466-B4B7215AA084}">
      <dgm:prSet/>
      <dgm:spPr/>
      <dgm:t>
        <a:bodyPr/>
        <a:lstStyle/>
        <a:p>
          <a:endParaRPr lang="en-US"/>
        </a:p>
      </dgm:t>
    </dgm:pt>
    <dgm:pt modelId="{CD722F03-6659-46D5-A282-EC2D127A6682}">
      <dgm:prSet/>
      <dgm:spPr/>
      <dgm:t>
        <a:bodyPr/>
        <a:lstStyle/>
        <a:p>
          <a:r>
            <a:rPr lang="en-US" dirty="0" smtClean="0"/>
            <a:t>Individuals</a:t>
          </a:r>
          <a:endParaRPr lang="en-US" dirty="0"/>
        </a:p>
      </dgm:t>
    </dgm:pt>
    <dgm:pt modelId="{D2314850-F2FF-4E52-85EF-462D2A96F83D}" type="parTrans" cxnId="{9A6035D9-762D-4F09-B4DF-1ECEDB52982C}">
      <dgm:prSet/>
      <dgm:spPr/>
      <dgm:t>
        <a:bodyPr/>
        <a:lstStyle/>
        <a:p>
          <a:endParaRPr lang="en-US"/>
        </a:p>
      </dgm:t>
    </dgm:pt>
    <dgm:pt modelId="{751AB695-8FEB-47B7-B6C9-9ED19EDA1BC2}" type="sibTrans" cxnId="{9A6035D9-762D-4F09-B4DF-1ECEDB52982C}">
      <dgm:prSet/>
      <dgm:spPr/>
      <dgm:t>
        <a:bodyPr/>
        <a:lstStyle/>
        <a:p>
          <a:endParaRPr lang="en-US"/>
        </a:p>
      </dgm:t>
    </dgm:pt>
    <dgm:pt modelId="{95DD495B-5F86-4D5F-BBE2-AC9BC44C8A9F}" type="pres">
      <dgm:prSet presAssocID="{AE28906C-E3B4-43D1-B72C-95E57FA1E2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C4DB5A-0583-42B8-A4AF-A8C16C209559}" type="pres">
      <dgm:prSet presAssocID="{F658CC9D-85F1-4ECD-B5FB-37CE23224309}" presName="parentLin" presStyleCnt="0"/>
      <dgm:spPr/>
    </dgm:pt>
    <dgm:pt modelId="{41156A57-2828-433F-8A06-DA05A843C8BE}" type="pres">
      <dgm:prSet presAssocID="{F658CC9D-85F1-4ECD-B5FB-37CE2322430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F3CE8B1-04DE-456B-973D-893CE153E7E0}" type="pres">
      <dgm:prSet presAssocID="{F658CC9D-85F1-4ECD-B5FB-37CE2322430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A3E86-8F65-4759-9D30-B10D50199410}" type="pres">
      <dgm:prSet presAssocID="{F658CC9D-85F1-4ECD-B5FB-37CE23224309}" presName="negativeSpace" presStyleCnt="0"/>
      <dgm:spPr/>
    </dgm:pt>
    <dgm:pt modelId="{A5C0452F-8FFD-4649-93FC-ED62AFD2CD51}" type="pres">
      <dgm:prSet presAssocID="{F658CC9D-85F1-4ECD-B5FB-37CE23224309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21245D-05BC-4401-95D6-303D35250E8E}" type="pres">
      <dgm:prSet presAssocID="{727EEAD4-CE97-4A2D-8D06-87E1338C51F2}" presName="spaceBetweenRectangles" presStyleCnt="0"/>
      <dgm:spPr/>
    </dgm:pt>
    <dgm:pt modelId="{E0CF918D-3E18-4FFE-BBEF-3088474F4498}" type="pres">
      <dgm:prSet presAssocID="{9F5E1708-7BD2-4E1D-9CD4-2BB8CC5110FA}" presName="parentLin" presStyleCnt="0"/>
      <dgm:spPr/>
    </dgm:pt>
    <dgm:pt modelId="{C66BA6E0-E15F-480C-9046-5B1C78204AA8}" type="pres">
      <dgm:prSet presAssocID="{9F5E1708-7BD2-4E1D-9CD4-2BB8CC5110FA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350E90E6-EBAC-4C3E-8271-C20BB21D427E}" type="pres">
      <dgm:prSet presAssocID="{9F5E1708-7BD2-4E1D-9CD4-2BB8CC5110F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058B76-8EDA-45C1-A766-0259FBB33CD6}" type="pres">
      <dgm:prSet presAssocID="{9F5E1708-7BD2-4E1D-9CD4-2BB8CC5110FA}" presName="negativeSpace" presStyleCnt="0"/>
      <dgm:spPr/>
    </dgm:pt>
    <dgm:pt modelId="{CF674911-1EF0-4F04-8B6A-FADE235ACFF0}" type="pres">
      <dgm:prSet presAssocID="{9F5E1708-7BD2-4E1D-9CD4-2BB8CC5110FA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A7A43F-152A-4889-9D3B-A5A447279CE9}" type="pres">
      <dgm:prSet presAssocID="{94F65178-35EE-4E72-8784-B69D7D653B76}" presName="spaceBetweenRectangles" presStyleCnt="0"/>
      <dgm:spPr/>
    </dgm:pt>
    <dgm:pt modelId="{0994815E-5339-493F-BC23-5BB39FB9AF6B}" type="pres">
      <dgm:prSet presAssocID="{1C31CD81-CA55-486E-AFEA-C8D4B8C222B5}" presName="parentLin" presStyleCnt="0"/>
      <dgm:spPr/>
    </dgm:pt>
    <dgm:pt modelId="{B1A3A08D-502B-459C-ADC4-9356915CAD0F}" type="pres">
      <dgm:prSet presAssocID="{1C31CD81-CA55-486E-AFEA-C8D4B8C222B5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38437ACD-5302-478B-9BDF-6ABF9DB1B080}" type="pres">
      <dgm:prSet presAssocID="{1C31CD81-CA55-486E-AFEA-C8D4B8C222B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3B34D7-DF67-4F4C-856B-3BCE2BAE156D}" type="pres">
      <dgm:prSet presAssocID="{1C31CD81-CA55-486E-AFEA-C8D4B8C222B5}" presName="negativeSpace" presStyleCnt="0"/>
      <dgm:spPr/>
    </dgm:pt>
    <dgm:pt modelId="{F5E79BAC-C937-4F35-92FF-E4B33A3AAA3C}" type="pres">
      <dgm:prSet presAssocID="{1C31CD81-CA55-486E-AFEA-C8D4B8C222B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A1BB2E-11B8-47D6-9648-8920ED80BBA1}" type="presOf" srcId="{70DEF5D9-F4BA-47FD-A907-736C288B735E}" destId="{A5C0452F-8FFD-4649-93FC-ED62AFD2CD51}" srcOrd="0" destOrd="0" presId="urn:microsoft.com/office/officeart/2005/8/layout/list1"/>
    <dgm:cxn modelId="{EC1B18EE-E900-49FC-A065-5110F2F19D5E}" type="presOf" srcId="{00780231-0450-4BCE-8E02-00104107B51C}" destId="{F5E79BAC-C937-4F35-92FF-E4B33A3AAA3C}" srcOrd="0" destOrd="1" presId="urn:microsoft.com/office/officeart/2005/8/layout/list1"/>
    <dgm:cxn modelId="{0BFE9819-F6FB-40AE-92A4-D466B7244236}" type="presOf" srcId="{5F17BF9E-D644-4272-AB49-13BD9F6906B7}" destId="{CF674911-1EF0-4F04-8B6A-FADE235ACFF0}" srcOrd="0" destOrd="0" presId="urn:microsoft.com/office/officeart/2005/8/layout/list1"/>
    <dgm:cxn modelId="{87515C29-8C22-4D63-91AF-0B8A846365A5}" type="presOf" srcId="{AE28906C-E3B4-43D1-B72C-95E57FA1E247}" destId="{95DD495B-5F86-4D5F-BBE2-AC9BC44C8A9F}" srcOrd="0" destOrd="0" presId="urn:microsoft.com/office/officeart/2005/8/layout/list1"/>
    <dgm:cxn modelId="{9755558E-54CF-4E42-A815-CEB14A71E048}" type="presOf" srcId="{CD722F03-6659-46D5-A282-EC2D127A6682}" destId="{F5E79BAC-C937-4F35-92FF-E4B33A3AAA3C}" srcOrd="0" destOrd="2" presId="urn:microsoft.com/office/officeart/2005/8/layout/list1"/>
    <dgm:cxn modelId="{7D052299-F62B-4766-B20E-1ACB7F4D1339}" srcId="{AE28906C-E3B4-43D1-B72C-95E57FA1E247}" destId="{F658CC9D-85F1-4ECD-B5FB-37CE23224309}" srcOrd="0" destOrd="0" parTransId="{FBE88698-AE58-484B-93F0-CDDC514AB298}" sibTransId="{727EEAD4-CE97-4A2D-8D06-87E1338C51F2}"/>
    <dgm:cxn modelId="{D580D8D9-D025-40CE-BC10-36CC1B6B83D5}" type="presOf" srcId="{9F5E1708-7BD2-4E1D-9CD4-2BB8CC5110FA}" destId="{350E90E6-EBAC-4C3E-8271-C20BB21D427E}" srcOrd="1" destOrd="0" presId="urn:microsoft.com/office/officeart/2005/8/layout/list1"/>
    <dgm:cxn modelId="{376178AF-4ACB-40A7-9ACB-4830388A23B4}" srcId="{AE28906C-E3B4-43D1-B72C-95E57FA1E247}" destId="{1C31CD81-CA55-486E-AFEA-C8D4B8C222B5}" srcOrd="2" destOrd="0" parTransId="{35AD6F80-6A9F-4FF7-9407-DF5863B763DD}" sibTransId="{D4EE09E7-6753-4691-BAD1-9DB30C16EA03}"/>
    <dgm:cxn modelId="{95170D3F-CBC5-4595-8A5C-60195AACB792}" type="presOf" srcId="{F658CC9D-85F1-4ECD-B5FB-37CE23224309}" destId="{41156A57-2828-433F-8A06-DA05A843C8BE}" srcOrd="0" destOrd="0" presId="urn:microsoft.com/office/officeart/2005/8/layout/list1"/>
    <dgm:cxn modelId="{70B79A63-DFEE-4E8B-8CCC-2C6BC6C60857}" srcId="{1C31CD81-CA55-486E-AFEA-C8D4B8C222B5}" destId="{EB422142-C5FE-47AF-AE89-F4B673C34B57}" srcOrd="0" destOrd="0" parTransId="{8B53004A-41BD-4585-BE30-FC03F43A66C9}" sibTransId="{0435261D-4524-413A-8F6A-35238957368B}"/>
    <dgm:cxn modelId="{295BA78D-CF79-4C8F-BBBC-94888ACB5D2B}" srcId="{9F5E1708-7BD2-4E1D-9CD4-2BB8CC5110FA}" destId="{5F17BF9E-D644-4272-AB49-13BD9F6906B7}" srcOrd="0" destOrd="0" parTransId="{7DE44CAB-37A4-4FEE-B953-ED0E42123B6F}" sibTransId="{465A9A7B-CA0E-4CA4-9701-B4B7EE3C185F}"/>
    <dgm:cxn modelId="{598AE7FC-B33C-4CAD-A729-E85D95321DE4}" type="presOf" srcId="{1C31CD81-CA55-486E-AFEA-C8D4B8C222B5}" destId="{38437ACD-5302-478B-9BDF-6ABF9DB1B080}" srcOrd="1" destOrd="0" presId="urn:microsoft.com/office/officeart/2005/8/layout/list1"/>
    <dgm:cxn modelId="{F1DF638A-7021-4E67-847B-2BA56506D05D}" type="presOf" srcId="{EB422142-C5FE-47AF-AE89-F4B673C34B57}" destId="{F5E79BAC-C937-4F35-92FF-E4B33A3AAA3C}" srcOrd="0" destOrd="0" presId="urn:microsoft.com/office/officeart/2005/8/layout/list1"/>
    <dgm:cxn modelId="{1F2DC087-E211-49FA-95D5-204408968AB7}" srcId="{F658CC9D-85F1-4ECD-B5FB-37CE23224309}" destId="{70DEF5D9-F4BA-47FD-A907-736C288B735E}" srcOrd="0" destOrd="0" parTransId="{D02EEEA0-9F8E-4414-9F01-6A4BB1FF019D}" sibTransId="{EE620C6C-0970-4DCD-9508-ABD0F9B930C5}"/>
    <dgm:cxn modelId="{E61F83A1-F72F-48E3-B3D5-DF55A384CE59}" type="presOf" srcId="{1C31CD81-CA55-486E-AFEA-C8D4B8C222B5}" destId="{B1A3A08D-502B-459C-ADC4-9356915CAD0F}" srcOrd="0" destOrd="0" presId="urn:microsoft.com/office/officeart/2005/8/layout/list1"/>
    <dgm:cxn modelId="{AFC97687-CA94-4710-9466-B4B7215AA084}" srcId="{1C31CD81-CA55-486E-AFEA-C8D4B8C222B5}" destId="{00780231-0450-4BCE-8E02-00104107B51C}" srcOrd="1" destOrd="0" parTransId="{CDFA4024-F82B-48B5-B524-07832729B1FC}" sibTransId="{1BC77911-2055-43F2-BA09-DB87C817B2AC}"/>
    <dgm:cxn modelId="{04ACFF68-3A98-404F-8799-6E3AFFAB4ACB}" type="presOf" srcId="{9F5E1708-7BD2-4E1D-9CD4-2BB8CC5110FA}" destId="{C66BA6E0-E15F-480C-9046-5B1C78204AA8}" srcOrd="0" destOrd="0" presId="urn:microsoft.com/office/officeart/2005/8/layout/list1"/>
    <dgm:cxn modelId="{9A6035D9-762D-4F09-B4DF-1ECEDB52982C}" srcId="{1C31CD81-CA55-486E-AFEA-C8D4B8C222B5}" destId="{CD722F03-6659-46D5-A282-EC2D127A6682}" srcOrd="2" destOrd="0" parTransId="{D2314850-F2FF-4E52-85EF-462D2A96F83D}" sibTransId="{751AB695-8FEB-47B7-B6C9-9ED19EDA1BC2}"/>
    <dgm:cxn modelId="{25213891-E5E4-4634-AAE4-B755114DAE5B}" srcId="{AE28906C-E3B4-43D1-B72C-95E57FA1E247}" destId="{9F5E1708-7BD2-4E1D-9CD4-2BB8CC5110FA}" srcOrd="1" destOrd="0" parTransId="{1027D9B0-6146-47AF-9A25-03990056765C}" sibTransId="{94F65178-35EE-4E72-8784-B69D7D653B76}"/>
    <dgm:cxn modelId="{AF64FB27-F759-49CE-B622-5821F9140E2B}" type="presOf" srcId="{F658CC9D-85F1-4ECD-B5FB-37CE23224309}" destId="{DF3CE8B1-04DE-456B-973D-893CE153E7E0}" srcOrd="1" destOrd="0" presId="urn:microsoft.com/office/officeart/2005/8/layout/list1"/>
    <dgm:cxn modelId="{545C4CEC-4067-41D8-927B-CAE6EC6F29FA}" type="presParOf" srcId="{95DD495B-5F86-4D5F-BBE2-AC9BC44C8A9F}" destId="{4BC4DB5A-0583-42B8-A4AF-A8C16C209559}" srcOrd="0" destOrd="0" presId="urn:microsoft.com/office/officeart/2005/8/layout/list1"/>
    <dgm:cxn modelId="{72E2DE4C-8750-43C6-9BF3-80C346EBF08A}" type="presParOf" srcId="{4BC4DB5A-0583-42B8-A4AF-A8C16C209559}" destId="{41156A57-2828-433F-8A06-DA05A843C8BE}" srcOrd="0" destOrd="0" presId="urn:microsoft.com/office/officeart/2005/8/layout/list1"/>
    <dgm:cxn modelId="{24282607-402C-454E-9C2E-28F8FDEB6D42}" type="presParOf" srcId="{4BC4DB5A-0583-42B8-A4AF-A8C16C209559}" destId="{DF3CE8B1-04DE-456B-973D-893CE153E7E0}" srcOrd="1" destOrd="0" presId="urn:microsoft.com/office/officeart/2005/8/layout/list1"/>
    <dgm:cxn modelId="{E7F596D3-4FE7-4A48-BDDD-83CA9D381DF4}" type="presParOf" srcId="{95DD495B-5F86-4D5F-BBE2-AC9BC44C8A9F}" destId="{D3AA3E86-8F65-4759-9D30-B10D50199410}" srcOrd="1" destOrd="0" presId="urn:microsoft.com/office/officeart/2005/8/layout/list1"/>
    <dgm:cxn modelId="{14552CC9-4B77-4F0D-8243-27590486A1FA}" type="presParOf" srcId="{95DD495B-5F86-4D5F-BBE2-AC9BC44C8A9F}" destId="{A5C0452F-8FFD-4649-93FC-ED62AFD2CD51}" srcOrd="2" destOrd="0" presId="urn:microsoft.com/office/officeart/2005/8/layout/list1"/>
    <dgm:cxn modelId="{7553FB7E-3B14-4D71-9020-FCAC7406278D}" type="presParOf" srcId="{95DD495B-5F86-4D5F-BBE2-AC9BC44C8A9F}" destId="{5121245D-05BC-4401-95D6-303D35250E8E}" srcOrd="3" destOrd="0" presId="urn:microsoft.com/office/officeart/2005/8/layout/list1"/>
    <dgm:cxn modelId="{2950C775-EA64-40AB-B475-16E2AD67B75D}" type="presParOf" srcId="{95DD495B-5F86-4D5F-BBE2-AC9BC44C8A9F}" destId="{E0CF918D-3E18-4FFE-BBEF-3088474F4498}" srcOrd="4" destOrd="0" presId="urn:microsoft.com/office/officeart/2005/8/layout/list1"/>
    <dgm:cxn modelId="{A2EF49FE-D783-4AEE-B460-57325E0F653A}" type="presParOf" srcId="{E0CF918D-3E18-4FFE-BBEF-3088474F4498}" destId="{C66BA6E0-E15F-480C-9046-5B1C78204AA8}" srcOrd="0" destOrd="0" presId="urn:microsoft.com/office/officeart/2005/8/layout/list1"/>
    <dgm:cxn modelId="{3EABCAFB-B515-40F6-93B2-3293049AE2B7}" type="presParOf" srcId="{E0CF918D-3E18-4FFE-BBEF-3088474F4498}" destId="{350E90E6-EBAC-4C3E-8271-C20BB21D427E}" srcOrd="1" destOrd="0" presId="urn:microsoft.com/office/officeart/2005/8/layout/list1"/>
    <dgm:cxn modelId="{5BA38AF7-1CF8-41D2-86C1-73F33E35533C}" type="presParOf" srcId="{95DD495B-5F86-4D5F-BBE2-AC9BC44C8A9F}" destId="{0D058B76-8EDA-45C1-A766-0259FBB33CD6}" srcOrd="5" destOrd="0" presId="urn:microsoft.com/office/officeart/2005/8/layout/list1"/>
    <dgm:cxn modelId="{9789DBC7-5B59-420B-A3F6-57CF00AE6E9F}" type="presParOf" srcId="{95DD495B-5F86-4D5F-BBE2-AC9BC44C8A9F}" destId="{CF674911-1EF0-4F04-8B6A-FADE235ACFF0}" srcOrd="6" destOrd="0" presId="urn:microsoft.com/office/officeart/2005/8/layout/list1"/>
    <dgm:cxn modelId="{AAC3E831-C664-4F24-8435-7D35C0520321}" type="presParOf" srcId="{95DD495B-5F86-4D5F-BBE2-AC9BC44C8A9F}" destId="{46A7A43F-152A-4889-9D3B-A5A447279CE9}" srcOrd="7" destOrd="0" presId="urn:microsoft.com/office/officeart/2005/8/layout/list1"/>
    <dgm:cxn modelId="{7575CD02-D16D-448C-A846-1A1337751A15}" type="presParOf" srcId="{95DD495B-5F86-4D5F-BBE2-AC9BC44C8A9F}" destId="{0994815E-5339-493F-BC23-5BB39FB9AF6B}" srcOrd="8" destOrd="0" presId="urn:microsoft.com/office/officeart/2005/8/layout/list1"/>
    <dgm:cxn modelId="{D299CEE4-452E-4414-9D41-40FC58570147}" type="presParOf" srcId="{0994815E-5339-493F-BC23-5BB39FB9AF6B}" destId="{B1A3A08D-502B-459C-ADC4-9356915CAD0F}" srcOrd="0" destOrd="0" presId="urn:microsoft.com/office/officeart/2005/8/layout/list1"/>
    <dgm:cxn modelId="{81A39E2F-EBC1-456A-94BD-92B1647D5F76}" type="presParOf" srcId="{0994815E-5339-493F-BC23-5BB39FB9AF6B}" destId="{38437ACD-5302-478B-9BDF-6ABF9DB1B080}" srcOrd="1" destOrd="0" presId="urn:microsoft.com/office/officeart/2005/8/layout/list1"/>
    <dgm:cxn modelId="{F5F95CD3-4344-4F90-A961-4D874EC92692}" type="presParOf" srcId="{95DD495B-5F86-4D5F-BBE2-AC9BC44C8A9F}" destId="{573B34D7-DF67-4F4C-856B-3BCE2BAE156D}" srcOrd="9" destOrd="0" presId="urn:microsoft.com/office/officeart/2005/8/layout/list1"/>
    <dgm:cxn modelId="{40BEDB7B-074C-432A-8CA6-09D0E31B756F}" type="presParOf" srcId="{95DD495B-5F86-4D5F-BBE2-AC9BC44C8A9F}" destId="{F5E79BAC-C937-4F35-92FF-E4B33A3AAA3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4E795A-2A9B-4034-87AC-F7AED62E6A7E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4D0B4591-01C9-4F44-ABFA-9D5D0A82418B}">
      <dgm:prSet phldrT="[Text]"/>
      <dgm:spPr/>
      <dgm:t>
        <a:bodyPr/>
        <a:lstStyle/>
        <a:p>
          <a:r>
            <a:rPr lang="en-US" dirty="0" smtClean="0"/>
            <a:t>Competitive bidding</a:t>
          </a:r>
          <a:endParaRPr lang="en-US" dirty="0"/>
        </a:p>
      </dgm:t>
    </dgm:pt>
    <dgm:pt modelId="{7931C122-8D42-48EF-90CC-38D85BFC9723}" type="parTrans" cxnId="{CD922163-024D-403B-8673-43A01389BB3A}">
      <dgm:prSet/>
      <dgm:spPr/>
      <dgm:t>
        <a:bodyPr/>
        <a:lstStyle/>
        <a:p>
          <a:endParaRPr lang="en-US"/>
        </a:p>
      </dgm:t>
    </dgm:pt>
    <dgm:pt modelId="{8F5FD258-FFE5-43AE-A97F-F4F79287B767}" type="sibTrans" cxnId="{CD922163-024D-403B-8673-43A01389BB3A}">
      <dgm:prSet/>
      <dgm:spPr/>
      <dgm:t>
        <a:bodyPr/>
        <a:lstStyle/>
        <a:p>
          <a:endParaRPr lang="en-US"/>
        </a:p>
      </dgm:t>
    </dgm:pt>
    <dgm:pt modelId="{10DE5498-7C60-438E-ABB6-9F2381B64FD0}">
      <dgm:prSet phldrT="[Text]"/>
      <dgm:spPr/>
      <dgm:t>
        <a:bodyPr/>
        <a:lstStyle/>
        <a:p>
          <a:r>
            <a:rPr lang="en-US" dirty="0" smtClean="0"/>
            <a:t>Restricted bidding</a:t>
          </a:r>
          <a:endParaRPr lang="en-US" dirty="0"/>
        </a:p>
      </dgm:t>
    </dgm:pt>
    <dgm:pt modelId="{9EE4F873-9C04-4668-86E7-9354405A37E1}" type="parTrans" cxnId="{CAE099BF-DC7D-4B70-9C76-161849DB3160}">
      <dgm:prSet/>
      <dgm:spPr/>
      <dgm:t>
        <a:bodyPr/>
        <a:lstStyle/>
        <a:p>
          <a:endParaRPr lang="en-US"/>
        </a:p>
      </dgm:t>
    </dgm:pt>
    <dgm:pt modelId="{15DBB7E3-A9F9-487D-A9E2-EBD10C9D3539}" type="sibTrans" cxnId="{CAE099BF-DC7D-4B70-9C76-161849DB3160}">
      <dgm:prSet/>
      <dgm:spPr/>
      <dgm:t>
        <a:bodyPr/>
        <a:lstStyle/>
        <a:p>
          <a:endParaRPr lang="en-US"/>
        </a:p>
      </dgm:t>
    </dgm:pt>
    <dgm:pt modelId="{0AF50EE3-D84C-4033-95DD-26110BF0645B}">
      <dgm:prSet phldrT="[Text]"/>
      <dgm:spPr/>
      <dgm:t>
        <a:bodyPr/>
        <a:lstStyle/>
        <a:p>
          <a:r>
            <a:rPr lang="en-US" dirty="0" smtClean="0"/>
            <a:t>Direct procurement methods</a:t>
          </a:r>
          <a:endParaRPr lang="en-US" dirty="0"/>
        </a:p>
      </dgm:t>
    </dgm:pt>
    <dgm:pt modelId="{903DE5D4-C63F-4515-A859-8D89C5141460}" type="parTrans" cxnId="{DBF52993-398E-42E5-BDA0-CBDE44836FCB}">
      <dgm:prSet/>
      <dgm:spPr/>
      <dgm:t>
        <a:bodyPr/>
        <a:lstStyle/>
        <a:p>
          <a:endParaRPr lang="en-US"/>
        </a:p>
      </dgm:t>
    </dgm:pt>
    <dgm:pt modelId="{95DD0085-7088-4D96-B890-49069ABEC621}" type="sibTrans" cxnId="{DBF52993-398E-42E5-BDA0-CBDE44836FCB}">
      <dgm:prSet/>
      <dgm:spPr/>
      <dgm:t>
        <a:bodyPr/>
        <a:lstStyle/>
        <a:p>
          <a:endParaRPr lang="en-US"/>
        </a:p>
      </dgm:t>
    </dgm:pt>
    <dgm:pt modelId="{A31BD527-7359-48AD-9531-DDF8D7CD471C}">
      <dgm:prSet/>
      <dgm:spPr/>
      <dgm:t>
        <a:bodyPr/>
        <a:lstStyle/>
        <a:p>
          <a:r>
            <a:rPr lang="en-US" dirty="0" smtClean="0"/>
            <a:t>Domestic tenders</a:t>
          </a:r>
          <a:endParaRPr lang="en-US" dirty="0"/>
        </a:p>
      </dgm:t>
    </dgm:pt>
    <dgm:pt modelId="{EE027E72-29DF-441C-AE30-E90864BB832B}" type="parTrans" cxnId="{58D2C739-6B1D-44A4-999D-9FFE7F74DED1}">
      <dgm:prSet/>
      <dgm:spPr/>
      <dgm:t>
        <a:bodyPr/>
        <a:lstStyle/>
        <a:p>
          <a:endParaRPr lang="en-US"/>
        </a:p>
      </dgm:t>
    </dgm:pt>
    <dgm:pt modelId="{060D7F39-D629-4617-96DD-95237F3A6F46}" type="sibTrans" cxnId="{58D2C739-6B1D-44A4-999D-9FFE7F74DED1}">
      <dgm:prSet/>
      <dgm:spPr/>
      <dgm:t>
        <a:bodyPr/>
        <a:lstStyle/>
        <a:p>
          <a:endParaRPr lang="en-US"/>
        </a:p>
      </dgm:t>
    </dgm:pt>
    <dgm:pt modelId="{6DBB99FF-52DB-44B7-98DC-E37AC668EC52}">
      <dgm:prSet/>
      <dgm:spPr/>
      <dgm:t>
        <a:bodyPr/>
        <a:lstStyle/>
        <a:p>
          <a:r>
            <a:rPr lang="en-US" dirty="0" smtClean="0"/>
            <a:t>International tenders</a:t>
          </a:r>
          <a:endParaRPr lang="en-US" dirty="0"/>
        </a:p>
      </dgm:t>
    </dgm:pt>
    <dgm:pt modelId="{26C6CCE5-9FF5-4359-BED4-A349E5B452EC}" type="parTrans" cxnId="{727EB48B-D4E7-4064-A9D6-B4413D311C7B}">
      <dgm:prSet/>
      <dgm:spPr/>
      <dgm:t>
        <a:bodyPr/>
        <a:lstStyle/>
        <a:p>
          <a:endParaRPr lang="en-US"/>
        </a:p>
      </dgm:t>
    </dgm:pt>
    <dgm:pt modelId="{046D357E-3509-4D89-AAEF-2DDAF9503549}" type="sibTrans" cxnId="{727EB48B-D4E7-4064-A9D6-B4413D311C7B}">
      <dgm:prSet/>
      <dgm:spPr/>
      <dgm:t>
        <a:bodyPr/>
        <a:lstStyle/>
        <a:p>
          <a:endParaRPr lang="en-US"/>
        </a:p>
      </dgm:t>
    </dgm:pt>
    <dgm:pt modelId="{B2F54F09-3CB4-4A63-940B-4708409E8429}">
      <dgm:prSet/>
      <dgm:spPr/>
      <dgm:t>
        <a:bodyPr/>
        <a:lstStyle/>
        <a:p>
          <a:r>
            <a:rPr lang="en-US" dirty="0" smtClean="0"/>
            <a:t>Follows a prequalification exercise</a:t>
          </a:r>
          <a:endParaRPr lang="en-US" dirty="0"/>
        </a:p>
      </dgm:t>
    </dgm:pt>
    <dgm:pt modelId="{0016E65A-3A2E-4B81-BB0E-7395F9C72B39}" type="parTrans" cxnId="{C02959CD-FC0A-4807-9D1D-0044589AEE03}">
      <dgm:prSet/>
      <dgm:spPr/>
      <dgm:t>
        <a:bodyPr/>
        <a:lstStyle/>
        <a:p>
          <a:endParaRPr lang="en-US"/>
        </a:p>
      </dgm:t>
    </dgm:pt>
    <dgm:pt modelId="{FA37C0F5-D1D7-424D-BDE3-3EF100ED5F65}" type="sibTrans" cxnId="{C02959CD-FC0A-4807-9D1D-0044589AEE03}">
      <dgm:prSet/>
      <dgm:spPr/>
      <dgm:t>
        <a:bodyPr/>
        <a:lstStyle/>
        <a:p>
          <a:endParaRPr lang="en-US"/>
        </a:p>
      </dgm:t>
    </dgm:pt>
    <dgm:pt modelId="{5728F2BC-822A-4636-A891-79A7083082AA}">
      <dgm:prSet/>
      <dgm:spPr/>
      <dgm:t>
        <a:bodyPr/>
        <a:lstStyle/>
        <a:p>
          <a:r>
            <a:rPr lang="en-US" dirty="0" smtClean="0"/>
            <a:t>Limited to circumstances specified under Section 33</a:t>
          </a:r>
          <a:endParaRPr lang="en-US" dirty="0"/>
        </a:p>
      </dgm:t>
    </dgm:pt>
    <dgm:pt modelId="{D70C8E40-E72A-42E5-A1A6-26D18B368F5C}" type="parTrans" cxnId="{7A399661-584A-4B4B-9B4E-A032CB82BED8}">
      <dgm:prSet/>
      <dgm:spPr/>
      <dgm:t>
        <a:bodyPr/>
        <a:lstStyle/>
        <a:p>
          <a:endParaRPr lang="en-US"/>
        </a:p>
      </dgm:t>
    </dgm:pt>
    <dgm:pt modelId="{7A94DE12-3395-43BF-8E13-463547D66099}" type="sibTrans" cxnId="{7A399661-584A-4B4B-9B4E-A032CB82BED8}">
      <dgm:prSet/>
      <dgm:spPr/>
      <dgm:t>
        <a:bodyPr/>
        <a:lstStyle/>
        <a:p>
          <a:endParaRPr lang="en-US"/>
        </a:p>
      </dgm:t>
    </dgm:pt>
    <dgm:pt modelId="{9EF94329-82E0-4FB9-AC1B-A277DB2A3E26}">
      <dgm:prSet/>
      <dgm:spPr/>
      <dgm:t>
        <a:bodyPr/>
        <a:lstStyle/>
        <a:p>
          <a:r>
            <a:rPr lang="en-US" dirty="0" smtClean="0"/>
            <a:t>Request for quotations</a:t>
          </a:r>
          <a:endParaRPr lang="en-US" dirty="0"/>
        </a:p>
      </dgm:t>
    </dgm:pt>
    <dgm:pt modelId="{3E411F1C-1E51-4E57-8208-202A6C897D9C}" type="parTrans" cxnId="{0B6FCBAF-2A7A-4606-9A7D-CFD58DB6487D}">
      <dgm:prSet/>
      <dgm:spPr/>
      <dgm:t>
        <a:bodyPr/>
        <a:lstStyle/>
        <a:p>
          <a:endParaRPr lang="en-US"/>
        </a:p>
      </dgm:t>
    </dgm:pt>
    <dgm:pt modelId="{CAAAAEB7-0C53-4CD0-B84E-3EA4A3354B61}" type="sibTrans" cxnId="{0B6FCBAF-2A7A-4606-9A7D-CFD58DB6487D}">
      <dgm:prSet/>
      <dgm:spPr/>
      <dgm:t>
        <a:bodyPr/>
        <a:lstStyle/>
        <a:p>
          <a:endParaRPr lang="en-US"/>
        </a:p>
      </dgm:t>
    </dgm:pt>
    <dgm:pt modelId="{0EE1931D-2EBA-4774-A962-568B12F5F83E}">
      <dgm:prSet/>
      <dgm:spPr/>
      <dgm:t>
        <a:bodyPr/>
        <a:lstStyle/>
        <a:p>
          <a:r>
            <a:rPr lang="en-US" dirty="0" smtClean="0"/>
            <a:t>Low value procurement</a:t>
          </a:r>
          <a:endParaRPr lang="en-US" dirty="0"/>
        </a:p>
      </dgm:t>
    </dgm:pt>
    <dgm:pt modelId="{5C270E60-9643-43F1-A16F-F00277314436}" type="parTrans" cxnId="{4E47BF09-FC31-4C64-BE5E-C30A44B2C15E}">
      <dgm:prSet/>
      <dgm:spPr/>
      <dgm:t>
        <a:bodyPr/>
        <a:lstStyle/>
        <a:p>
          <a:endParaRPr lang="en-US"/>
        </a:p>
      </dgm:t>
    </dgm:pt>
    <dgm:pt modelId="{BB2B8C79-5EAD-4F49-A1F8-9FD97279B0B8}" type="sibTrans" cxnId="{4E47BF09-FC31-4C64-BE5E-C30A44B2C15E}">
      <dgm:prSet/>
      <dgm:spPr/>
      <dgm:t>
        <a:bodyPr/>
        <a:lstStyle/>
        <a:p>
          <a:endParaRPr lang="en-US"/>
        </a:p>
      </dgm:t>
    </dgm:pt>
    <dgm:pt modelId="{119A16EF-E7AE-4C6C-AFF3-31984B7E7D34}">
      <dgm:prSet/>
      <dgm:spPr/>
      <dgm:t>
        <a:bodyPr/>
        <a:lstStyle/>
        <a:p>
          <a:r>
            <a:rPr lang="en-US" dirty="0" smtClean="0"/>
            <a:t>Procurement of consultancy and Joint Ventures</a:t>
          </a:r>
          <a:endParaRPr lang="en-US" dirty="0"/>
        </a:p>
      </dgm:t>
    </dgm:pt>
    <dgm:pt modelId="{A882B6D7-60E7-4355-A2AF-851520CBDE21}" type="parTrans" cxnId="{6DDBD744-F5F8-48A0-AC03-1BF031193FDC}">
      <dgm:prSet/>
      <dgm:spPr/>
      <dgm:t>
        <a:bodyPr/>
        <a:lstStyle/>
        <a:p>
          <a:endParaRPr lang="en-US"/>
        </a:p>
      </dgm:t>
    </dgm:pt>
    <dgm:pt modelId="{39064DE9-CE2A-459E-8A1E-9BA8DDC8BBD2}" type="sibTrans" cxnId="{6DDBD744-F5F8-48A0-AC03-1BF031193FDC}">
      <dgm:prSet/>
      <dgm:spPr/>
      <dgm:t>
        <a:bodyPr/>
        <a:lstStyle/>
        <a:p>
          <a:endParaRPr lang="en-US"/>
        </a:p>
      </dgm:t>
    </dgm:pt>
    <dgm:pt modelId="{0DEAE488-AAAC-4E52-B7DB-6F4325C44D10}">
      <dgm:prSet/>
      <dgm:spPr/>
      <dgm:t>
        <a:bodyPr/>
        <a:lstStyle/>
        <a:p>
          <a:r>
            <a:rPr lang="en-US" dirty="0" smtClean="0"/>
            <a:t>Part VIII and Section 100 of the Act</a:t>
          </a:r>
          <a:endParaRPr lang="en-US" dirty="0"/>
        </a:p>
      </dgm:t>
    </dgm:pt>
    <dgm:pt modelId="{04A9D3C5-8D5E-4EB1-97D7-2CF20D2D70F2}" type="parTrans" cxnId="{3304D9C6-7CCC-4237-A523-4CAEC3CD97A2}">
      <dgm:prSet/>
      <dgm:spPr/>
      <dgm:t>
        <a:bodyPr/>
        <a:lstStyle/>
        <a:p>
          <a:endParaRPr lang="en-US"/>
        </a:p>
      </dgm:t>
    </dgm:pt>
    <dgm:pt modelId="{2DFB17C0-EC15-4EFE-9A47-3C78787290FF}" type="sibTrans" cxnId="{3304D9C6-7CCC-4237-A523-4CAEC3CD97A2}">
      <dgm:prSet/>
      <dgm:spPr/>
      <dgm:t>
        <a:bodyPr/>
        <a:lstStyle/>
        <a:p>
          <a:endParaRPr lang="en-US"/>
        </a:p>
      </dgm:t>
    </dgm:pt>
    <dgm:pt modelId="{4F79BE75-0003-4A47-8BD6-52B97FEC5B23}" type="pres">
      <dgm:prSet presAssocID="{084E795A-2A9B-4034-87AC-F7AED62E6A7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6F934F-5007-41FD-B9E2-DB4CB85B2CB0}" type="pres">
      <dgm:prSet presAssocID="{4D0B4591-01C9-4F44-ABFA-9D5D0A82418B}" presName="parentLin" presStyleCnt="0"/>
      <dgm:spPr/>
    </dgm:pt>
    <dgm:pt modelId="{95373BDD-0BB4-4146-BA3A-A2869AA5C6B9}" type="pres">
      <dgm:prSet presAssocID="{4D0B4591-01C9-4F44-ABFA-9D5D0A82418B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A7493FC4-1AB1-4BC2-B6CE-4E4C6CEF5DFC}" type="pres">
      <dgm:prSet presAssocID="{4D0B4591-01C9-4F44-ABFA-9D5D0A82418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1A2754-A7ED-44F6-BEB6-8260644C5DAE}" type="pres">
      <dgm:prSet presAssocID="{4D0B4591-01C9-4F44-ABFA-9D5D0A82418B}" presName="negativeSpace" presStyleCnt="0"/>
      <dgm:spPr/>
    </dgm:pt>
    <dgm:pt modelId="{B8C8551C-9520-4144-845E-56905DA48FE1}" type="pres">
      <dgm:prSet presAssocID="{4D0B4591-01C9-4F44-ABFA-9D5D0A82418B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1AF41C-09A5-4CE2-A823-7D934C248A36}" type="pres">
      <dgm:prSet presAssocID="{8F5FD258-FFE5-43AE-A97F-F4F79287B767}" presName="spaceBetweenRectangles" presStyleCnt="0"/>
      <dgm:spPr/>
    </dgm:pt>
    <dgm:pt modelId="{7AE4B09E-3071-49C1-9E0E-5ADF04BC6F98}" type="pres">
      <dgm:prSet presAssocID="{10DE5498-7C60-438E-ABB6-9F2381B64FD0}" presName="parentLin" presStyleCnt="0"/>
      <dgm:spPr/>
    </dgm:pt>
    <dgm:pt modelId="{58014623-925B-4E1D-9D46-F00FD25D5C11}" type="pres">
      <dgm:prSet presAssocID="{10DE5498-7C60-438E-ABB6-9F2381B64FD0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3B04CE86-AD62-4E58-9836-C96F85D24A6D}" type="pres">
      <dgm:prSet presAssocID="{10DE5498-7C60-438E-ABB6-9F2381B64FD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5B3E-74DB-48D8-99E1-967072C32A1F}" type="pres">
      <dgm:prSet presAssocID="{10DE5498-7C60-438E-ABB6-9F2381B64FD0}" presName="negativeSpace" presStyleCnt="0"/>
      <dgm:spPr/>
    </dgm:pt>
    <dgm:pt modelId="{49FDC098-49CA-4A4A-9A76-AD6083900F68}" type="pres">
      <dgm:prSet presAssocID="{10DE5498-7C60-438E-ABB6-9F2381B64FD0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F12A9D-2EEE-4E2A-AF45-4E602F546F03}" type="pres">
      <dgm:prSet presAssocID="{15DBB7E3-A9F9-487D-A9E2-EBD10C9D3539}" presName="spaceBetweenRectangles" presStyleCnt="0"/>
      <dgm:spPr/>
    </dgm:pt>
    <dgm:pt modelId="{F1733263-7266-49C5-BAED-6497172F2CAE}" type="pres">
      <dgm:prSet presAssocID="{0AF50EE3-D84C-4033-95DD-26110BF0645B}" presName="parentLin" presStyleCnt="0"/>
      <dgm:spPr/>
    </dgm:pt>
    <dgm:pt modelId="{70517EB2-1B37-4240-96C6-C7402DFBAC7A}" type="pres">
      <dgm:prSet presAssocID="{0AF50EE3-D84C-4033-95DD-26110BF0645B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62B05287-AAD7-4C8E-99C8-4DA82C2395CA}" type="pres">
      <dgm:prSet presAssocID="{0AF50EE3-D84C-4033-95DD-26110BF0645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545C1D-6BE7-4AB0-BE61-B42AD0AB9070}" type="pres">
      <dgm:prSet presAssocID="{0AF50EE3-D84C-4033-95DD-26110BF0645B}" presName="negativeSpace" presStyleCnt="0"/>
      <dgm:spPr/>
    </dgm:pt>
    <dgm:pt modelId="{AB18D379-A60A-4668-8AAD-F838DD66A3CE}" type="pres">
      <dgm:prSet presAssocID="{0AF50EE3-D84C-4033-95DD-26110BF0645B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565BC1-17FA-44C4-A111-931354914032}" type="pres">
      <dgm:prSet presAssocID="{95DD0085-7088-4D96-B890-49069ABEC621}" presName="spaceBetweenRectangles" presStyleCnt="0"/>
      <dgm:spPr/>
    </dgm:pt>
    <dgm:pt modelId="{324D120A-4AEF-4971-89ED-8BC4B1BC1648}" type="pres">
      <dgm:prSet presAssocID="{9EF94329-82E0-4FB9-AC1B-A277DB2A3E26}" presName="parentLin" presStyleCnt="0"/>
      <dgm:spPr/>
    </dgm:pt>
    <dgm:pt modelId="{9EFA59A1-2A62-4399-9294-CD1C596E4FF4}" type="pres">
      <dgm:prSet presAssocID="{9EF94329-82E0-4FB9-AC1B-A277DB2A3E26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FBBF54FA-8A19-421E-8572-04A84DE9E571}" type="pres">
      <dgm:prSet presAssocID="{9EF94329-82E0-4FB9-AC1B-A277DB2A3E26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AFF1E1-CA17-4284-ABE8-4B0B2B28A5EA}" type="pres">
      <dgm:prSet presAssocID="{9EF94329-82E0-4FB9-AC1B-A277DB2A3E26}" presName="negativeSpace" presStyleCnt="0"/>
      <dgm:spPr/>
    </dgm:pt>
    <dgm:pt modelId="{65E903D7-6F3C-477D-9B35-F0AB0D7F2F40}" type="pres">
      <dgm:prSet presAssocID="{9EF94329-82E0-4FB9-AC1B-A277DB2A3E26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3AF436-C55F-4421-9F71-1ED64648A3E6}" type="pres">
      <dgm:prSet presAssocID="{CAAAAEB7-0C53-4CD0-B84E-3EA4A3354B61}" presName="spaceBetweenRectangles" presStyleCnt="0"/>
      <dgm:spPr/>
    </dgm:pt>
    <dgm:pt modelId="{CBEF2919-D1D1-4AEA-8940-3F03FA0FF8FB}" type="pres">
      <dgm:prSet presAssocID="{119A16EF-E7AE-4C6C-AFF3-31984B7E7D34}" presName="parentLin" presStyleCnt="0"/>
      <dgm:spPr/>
    </dgm:pt>
    <dgm:pt modelId="{E484E18D-26B1-4AD4-AD53-B8F7A4F31AB6}" type="pres">
      <dgm:prSet presAssocID="{119A16EF-E7AE-4C6C-AFF3-31984B7E7D34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533BF514-0ED3-41C5-BF21-005BDC240D90}" type="pres">
      <dgm:prSet presAssocID="{119A16EF-E7AE-4C6C-AFF3-31984B7E7D3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4FF06D-1D47-4ACB-B96C-D148ED89510B}" type="pres">
      <dgm:prSet presAssocID="{119A16EF-E7AE-4C6C-AFF3-31984B7E7D34}" presName="negativeSpace" presStyleCnt="0"/>
      <dgm:spPr/>
    </dgm:pt>
    <dgm:pt modelId="{49255C82-3692-4AC1-A0D7-E37ABFE52274}" type="pres">
      <dgm:prSet presAssocID="{119A16EF-E7AE-4C6C-AFF3-31984B7E7D34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F32518-114D-4743-87F9-EEB4C758D479}" type="presOf" srcId="{5728F2BC-822A-4636-A891-79A7083082AA}" destId="{AB18D379-A60A-4668-8AAD-F838DD66A3CE}" srcOrd="0" destOrd="0" presId="urn:microsoft.com/office/officeart/2005/8/layout/list1"/>
    <dgm:cxn modelId="{CD922163-024D-403B-8673-43A01389BB3A}" srcId="{084E795A-2A9B-4034-87AC-F7AED62E6A7E}" destId="{4D0B4591-01C9-4F44-ABFA-9D5D0A82418B}" srcOrd="0" destOrd="0" parTransId="{7931C122-8D42-48EF-90CC-38D85BFC9723}" sibTransId="{8F5FD258-FFE5-43AE-A97F-F4F79287B767}"/>
    <dgm:cxn modelId="{3304D9C6-7CCC-4237-A523-4CAEC3CD97A2}" srcId="{119A16EF-E7AE-4C6C-AFF3-31984B7E7D34}" destId="{0DEAE488-AAAC-4E52-B7DB-6F4325C44D10}" srcOrd="0" destOrd="0" parTransId="{04A9D3C5-8D5E-4EB1-97D7-2CF20D2D70F2}" sibTransId="{2DFB17C0-EC15-4EFE-9A47-3C78787290FF}"/>
    <dgm:cxn modelId="{F49C545B-6EE8-4EA1-A01C-468DC737FEB5}" type="presOf" srcId="{0AF50EE3-D84C-4033-95DD-26110BF0645B}" destId="{70517EB2-1B37-4240-96C6-C7402DFBAC7A}" srcOrd="0" destOrd="0" presId="urn:microsoft.com/office/officeart/2005/8/layout/list1"/>
    <dgm:cxn modelId="{58D2C739-6B1D-44A4-999D-9FFE7F74DED1}" srcId="{4D0B4591-01C9-4F44-ABFA-9D5D0A82418B}" destId="{A31BD527-7359-48AD-9531-DDF8D7CD471C}" srcOrd="0" destOrd="0" parTransId="{EE027E72-29DF-441C-AE30-E90864BB832B}" sibTransId="{060D7F39-D629-4617-96DD-95237F3A6F46}"/>
    <dgm:cxn modelId="{0B6FCBAF-2A7A-4606-9A7D-CFD58DB6487D}" srcId="{084E795A-2A9B-4034-87AC-F7AED62E6A7E}" destId="{9EF94329-82E0-4FB9-AC1B-A277DB2A3E26}" srcOrd="3" destOrd="0" parTransId="{3E411F1C-1E51-4E57-8208-202A6C897D9C}" sibTransId="{CAAAAEB7-0C53-4CD0-B84E-3EA4A3354B61}"/>
    <dgm:cxn modelId="{C984E1D9-5BC3-41B8-8BC6-55A79831843A}" type="presOf" srcId="{119A16EF-E7AE-4C6C-AFF3-31984B7E7D34}" destId="{533BF514-0ED3-41C5-BF21-005BDC240D90}" srcOrd="1" destOrd="0" presId="urn:microsoft.com/office/officeart/2005/8/layout/list1"/>
    <dgm:cxn modelId="{DBF52993-398E-42E5-BDA0-CBDE44836FCB}" srcId="{084E795A-2A9B-4034-87AC-F7AED62E6A7E}" destId="{0AF50EE3-D84C-4033-95DD-26110BF0645B}" srcOrd="2" destOrd="0" parTransId="{903DE5D4-C63F-4515-A859-8D89C5141460}" sibTransId="{95DD0085-7088-4D96-B890-49069ABEC621}"/>
    <dgm:cxn modelId="{A79F287F-DEB1-4AB2-8F9F-5BBA2C0F505C}" type="presOf" srcId="{0EE1931D-2EBA-4774-A962-568B12F5F83E}" destId="{65E903D7-6F3C-477D-9B35-F0AB0D7F2F40}" srcOrd="0" destOrd="0" presId="urn:microsoft.com/office/officeart/2005/8/layout/list1"/>
    <dgm:cxn modelId="{95F87DEB-0858-4E78-BF31-CFD4E4821C9C}" type="presOf" srcId="{A31BD527-7359-48AD-9531-DDF8D7CD471C}" destId="{B8C8551C-9520-4144-845E-56905DA48FE1}" srcOrd="0" destOrd="0" presId="urn:microsoft.com/office/officeart/2005/8/layout/list1"/>
    <dgm:cxn modelId="{0B7D3087-7B7C-49E8-AB04-276D5132E90B}" type="presOf" srcId="{0AF50EE3-D84C-4033-95DD-26110BF0645B}" destId="{62B05287-AAD7-4C8E-99C8-4DA82C2395CA}" srcOrd="1" destOrd="0" presId="urn:microsoft.com/office/officeart/2005/8/layout/list1"/>
    <dgm:cxn modelId="{7A399661-584A-4B4B-9B4E-A032CB82BED8}" srcId="{0AF50EE3-D84C-4033-95DD-26110BF0645B}" destId="{5728F2BC-822A-4636-A891-79A7083082AA}" srcOrd="0" destOrd="0" parTransId="{D70C8E40-E72A-42E5-A1A6-26D18B368F5C}" sibTransId="{7A94DE12-3395-43BF-8E13-463547D66099}"/>
    <dgm:cxn modelId="{E53D243D-8CBC-4085-804E-8465934B8F3D}" type="presOf" srcId="{084E795A-2A9B-4034-87AC-F7AED62E6A7E}" destId="{4F79BE75-0003-4A47-8BD6-52B97FEC5B23}" srcOrd="0" destOrd="0" presId="urn:microsoft.com/office/officeart/2005/8/layout/list1"/>
    <dgm:cxn modelId="{1B2F0866-DFEF-4228-BDA2-9E62337E8219}" type="presOf" srcId="{10DE5498-7C60-438E-ABB6-9F2381B64FD0}" destId="{3B04CE86-AD62-4E58-9836-C96F85D24A6D}" srcOrd="1" destOrd="0" presId="urn:microsoft.com/office/officeart/2005/8/layout/list1"/>
    <dgm:cxn modelId="{C02959CD-FC0A-4807-9D1D-0044589AEE03}" srcId="{10DE5498-7C60-438E-ABB6-9F2381B64FD0}" destId="{B2F54F09-3CB4-4A63-940B-4708409E8429}" srcOrd="0" destOrd="0" parTransId="{0016E65A-3A2E-4B81-BB0E-7395F9C72B39}" sibTransId="{FA37C0F5-D1D7-424D-BDE3-3EF100ED5F65}"/>
    <dgm:cxn modelId="{727EB48B-D4E7-4064-A9D6-B4413D311C7B}" srcId="{4D0B4591-01C9-4F44-ABFA-9D5D0A82418B}" destId="{6DBB99FF-52DB-44B7-98DC-E37AC668EC52}" srcOrd="1" destOrd="0" parTransId="{26C6CCE5-9FF5-4359-BED4-A349E5B452EC}" sibTransId="{046D357E-3509-4D89-AAEF-2DDAF9503549}"/>
    <dgm:cxn modelId="{F5171AFF-ECB3-4A0D-97BF-1A31B8303BEA}" type="presOf" srcId="{4D0B4591-01C9-4F44-ABFA-9D5D0A82418B}" destId="{95373BDD-0BB4-4146-BA3A-A2869AA5C6B9}" srcOrd="0" destOrd="0" presId="urn:microsoft.com/office/officeart/2005/8/layout/list1"/>
    <dgm:cxn modelId="{6DDBD744-F5F8-48A0-AC03-1BF031193FDC}" srcId="{084E795A-2A9B-4034-87AC-F7AED62E6A7E}" destId="{119A16EF-E7AE-4C6C-AFF3-31984B7E7D34}" srcOrd="4" destOrd="0" parTransId="{A882B6D7-60E7-4355-A2AF-851520CBDE21}" sibTransId="{39064DE9-CE2A-459E-8A1E-9BA8DDC8BBD2}"/>
    <dgm:cxn modelId="{CFF06123-2D0B-495C-BD50-FEAF147B9C7E}" type="presOf" srcId="{0DEAE488-AAAC-4E52-B7DB-6F4325C44D10}" destId="{49255C82-3692-4AC1-A0D7-E37ABFE52274}" srcOrd="0" destOrd="0" presId="urn:microsoft.com/office/officeart/2005/8/layout/list1"/>
    <dgm:cxn modelId="{0267B6E9-8C38-4F9D-A167-2355B7D2EFD9}" type="presOf" srcId="{4D0B4591-01C9-4F44-ABFA-9D5D0A82418B}" destId="{A7493FC4-1AB1-4BC2-B6CE-4E4C6CEF5DFC}" srcOrd="1" destOrd="0" presId="urn:microsoft.com/office/officeart/2005/8/layout/list1"/>
    <dgm:cxn modelId="{4E47BF09-FC31-4C64-BE5E-C30A44B2C15E}" srcId="{9EF94329-82E0-4FB9-AC1B-A277DB2A3E26}" destId="{0EE1931D-2EBA-4774-A962-568B12F5F83E}" srcOrd="0" destOrd="0" parTransId="{5C270E60-9643-43F1-A16F-F00277314436}" sibTransId="{BB2B8C79-5EAD-4F49-A1F8-9FD97279B0B8}"/>
    <dgm:cxn modelId="{04885B70-D9BD-4A64-8C2B-58D431AC0497}" type="presOf" srcId="{9EF94329-82E0-4FB9-AC1B-A277DB2A3E26}" destId="{9EFA59A1-2A62-4399-9294-CD1C596E4FF4}" srcOrd="0" destOrd="0" presId="urn:microsoft.com/office/officeart/2005/8/layout/list1"/>
    <dgm:cxn modelId="{C96E8488-1B5D-486B-B043-F92140BB2C75}" type="presOf" srcId="{119A16EF-E7AE-4C6C-AFF3-31984B7E7D34}" destId="{E484E18D-26B1-4AD4-AD53-B8F7A4F31AB6}" srcOrd="0" destOrd="0" presId="urn:microsoft.com/office/officeart/2005/8/layout/list1"/>
    <dgm:cxn modelId="{986C2148-251B-4067-B055-862CBF64B630}" type="presOf" srcId="{10DE5498-7C60-438E-ABB6-9F2381B64FD0}" destId="{58014623-925B-4E1D-9D46-F00FD25D5C11}" srcOrd="0" destOrd="0" presId="urn:microsoft.com/office/officeart/2005/8/layout/list1"/>
    <dgm:cxn modelId="{CAE099BF-DC7D-4B70-9C76-161849DB3160}" srcId="{084E795A-2A9B-4034-87AC-F7AED62E6A7E}" destId="{10DE5498-7C60-438E-ABB6-9F2381B64FD0}" srcOrd="1" destOrd="0" parTransId="{9EE4F873-9C04-4668-86E7-9354405A37E1}" sibTransId="{15DBB7E3-A9F9-487D-A9E2-EBD10C9D3539}"/>
    <dgm:cxn modelId="{47F24778-2041-40C3-A791-669AB883F7AD}" type="presOf" srcId="{6DBB99FF-52DB-44B7-98DC-E37AC668EC52}" destId="{B8C8551C-9520-4144-845E-56905DA48FE1}" srcOrd="0" destOrd="1" presId="urn:microsoft.com/office/officeart/2005/8/layout/list1"/>
    <dgm:cxn modelId="{9A5C1689-A429-4093-8F5C-886F27F35D29}" type="presOf" srcId="{9EF94329-82E0-4FB9-AC1B-A277DB2A3E26}" destId="{FBBF54FA-8A19-421E-8572-04A84DE9E571}" srcOrd="1" destOrd="0" presId="urn:microsoft.com/office/officeart/2005/8/layout/list1"/>
    <dgm:cxn modelId="{F10177D2-5F6E-4D31-9F9A-E1E775D79AFD}" type="presOf" srcId="{B2F54F09-3CB4-4A63-940B-4708409E8429}" destId="{49FDC098-49CA-4A4A-9A76-AD6083900F68}" srcOrd="0" destOrd="0" presId="urn:microsoft.com/office/officeart/2005/8/layout/list1"/>
    <dgm:cxn modelId="{C548D222-9BC9-4038-AE2B-B0E9104D5DA9}" type="presParOf" srcId="{4F79BE75-0003-4A47-8BD6-52B97FEC5B23}" destId="{5E6F934F-5007-41FD-B9E2-DB4CB85B2CB0}" srcOrd="0" destOrd="0" presId="urn:microsoft.com/office/officeart/2005/8/layout/list1"/>
    <dgm:cxn modelId="{61911766-3980-4CCD-B531-7E53B8997336}" type="presParOf" srcId="{5E6F934F-5007-41FD-B9E2-DB4CB85B2CB0}" destId="{95373BDD-0BB4-4146-BA3A-A2869AA5C6B9}" srcOrd="0" destOrd="0" presId="urn:microsoft.com/office/officeart/2005/8/layout/list1"/>
    <dgm:cxn modelId="{ECEB799E-CDF6-4A68-BE5B-C5D5A052722B}" type="presParOf" srcId="{5E6F934F-5007-41FD-B9E2-DB4CB85B2CB0}" destId="{A7493FC4-1AB1-4BC2-B6CE-4E4C6CEF5DFC}" srcOrd="1" destOrd="0" presId="urn:microsoft.com/office/officeart/2005/8/layout/list1"/>
    <dgm:cxn modelId="{5D221856-2C3F-4C0B-B4E5-E17B185EA74D}" type="presParOf" srcId="{4F79BE75-0003-4A47-8BD6-52B97FEC5B23}" destId="{B41A2754-A7ED-44F6-BEB6-8260644C5DAE}" srcOrd="1" destOrd="0" presId="urn:microsoft.com/office/officeart/2005/8/layout/list1"/>
    <dgm:cxn modelId="{901FA1A2-672A-4CFE-A8F1-4472CBE91E8F}" type="presParOf" srcId="{4F79BE75-0003-4A47-8BD6-52B97FEC5B23}" destId="{B8C8551C-9520-4144-845E-56905DA48FE1}" srcOrd="2" destOrd="0" presId="urn:microsoft.com/office/officeart/2005/8/layout/list1"/>
    <dgm:cxn modelId="{8C363C12-A471-4C63-BA55-368672E6D9F7}" type="presParOf" srcId="{4F79BE75-0003-4A47-8BD6-52B97FEC5B23}" destId="{941AF41C-09A5-4CE2-A823-7D934C248A36}" srcOrd="3" destOrd="0" presId="urn:microsoft.com/office/officeart/2005/8/layout/list1"/>
    <dgm:cxn modelId="{420526CF-BF93-43AA-B9A2-E81005FED237}" type="presParOf" srcId="{4F79BE75-0003-4A47-8BD6-52B97FEC5B23}" destId="{7AE4B09E-3071-49C1-9E0E-5ADF04BC6F98}" srcOrd="4" destOrd="0" presId="urn:microsoft.com/office/officeart/2005/8/layout/list1"/>
    <dgm:cxn modelId="{9FE9E1C7-028E-4743-A7AF-F3C946B03D63}" type="presParOf" srcId="{7AE4B09E-3071-49C1-9E0E-5ADF04BC6F98}" destId="{58014623-925B-4E1D-9D46-F00FD25D5C11}" srcOrd="0" destOrd="0" presId="urn:microsoft.com/office/officeart/2005/8/layout/list1"/>
    <dgm:cxn modelId="{9D03C20E-113B-4515-B8EA-809BAFE1BBA8}" type="presParOf" srcId="{7AE4B09E-3071-49C1-9E0E-5ADF04BC6F98}" destId="{3B04CE86-AD62-4E58-9836-C96F85D24A6D}" srcOrd="1" destOrd="0" presId="urn:microsoft.com/office/officeart/2005/8/layout/list1"/>
    <dgm:cxn modelId="{509864E1-6341-4CA4-A191-7911600F0DC2}" type="presParOf" srcId="{4F79BE75-0003-4A47-8BD6-52B97FEC5B23}" destId="{1DEF5B3E-74DB-48D8-99E1-967072C32A1F}" srcOrd="5" destOrd="0" presId="urn:microsoft.com/office/officeart/2005/8/layout/list1"/>
    <dgm:cxn modelId="{BC726EEB-A7FB-4EEA-87DB-8085DEA42779}" type="presParOf" srcId="{4F79BE75-0003-4A47-8BD6-52B97FEC5B23}" destId="{49FDC098-49CA-4A4A-9A76-AD6083900F68}" srcOrd="6" destOrd="0" presId="urn:microsoft.com/office/officeart/2005/8/layout/list1"/>
    <dgm:cxn modelId="{B5AA0EBF-B62B-4558-8CF8-C701CCE26DF3}" type="presParOf" srcId="{4F79BE75-0003-4A47-8BD6-52B97FEC5B23}" destId="{37F12A9D-2EEE-4E2A-AF45-4E602F546F03}" srcOrd="7" destOrd="0" presId="urn:microsoft.com/office/officeart/2005/8/layout/list1"/>
    <dgm:cxn modelId="{A102633D-437C-4F22-940B-23C566A4884D}" type="presParOf" srcId="{4F79BE75-0003-4A47-8BD6-52B97FEC5B23}" destId="{F1733263-7266-49C5-BAED-6497172F2CAE}" srcOrd="8" destOrd="0" presId="urn:microsoft.com/office/officeart/2005/8/layout/list1"/>
    <dgm:cxn modelId="{296ACA25-F1D2-4900-8519-966DA564CDF4}" type="presParOf" srcId="{F1733263-7266-49C5-BAED-6497172F2CAE}" destId="{70517EB2-1B37-4240-96C6-C7402DFBAC7A}" srcOrd="0" destOrd="0" presId="urn:microsoft.com/office/officeart/2005/8/layout/list1"/>
    <dgm:cxn modelId="{0DDDDD0E-335C-4B48-9FB4-D5751CC7A045}" type="presParOf" srcId="{F1733263-7266-49C5-BAED-6497172F2CAE}" destId="{62B05287-AAD7-4C8E-99C8-4DA82C2395CA}" srcOrd="1" destOrd="0" presId="urn:microsoft.com/office/officeart/2005/8/layout/list1"/>
    <dgm:cxn modelId="{480D718D-487C-49C1-A15E-79E5327CC248}" type="presParOf" srcId="{4F79BE75-0003-4A47-8BD6-52B97FEC5B23}" destId="{93545C1D-6BE7-4AB0-BE61-B42AD0AB9070}" srcOrd="9" destOrd="0" presId="urn:microsoft.com/office/officeart/2005/8/layout/list1"/>
    <dgm:cxn modelId="{BD3BD46A-6A51-421D-90C7-DD3A929C41B8}" type="presParOf" srcId="{4F79BE75-0003-4A47-8BD6-52B97FEC5B23}" destId="{AB18D379-A60A-4668-8AAD-F838DD66A3CE}" srcOrd="10" destOrd="0" presId="urn:microsoft.com/office/officeart/2005/8/layout/list1"/>
    <dgm:cxn modelId="{2E2021ED-0F54-4D16-AF61-1D1FB9EA9259}" type="presParOf" srcId="{4F79BE75-0003-4A47-8BD6-52B97FEC5B23}" destId="{41565BC1-17FA-44C4-A111-931354914032}" srcOrd="11" destOrd="0" presId="urn:microsoft.com/office/officeart/2005/8/layout/list1"/>
    <dgm:cxn modelId="{A245FF8F-8933-44B5-B30E-89F6291A7582}" type="presParOf" srcId="{4F79BE75-0003-4A47-8BD6-52B97FEC5B23}" destId="{324D120A-4AEF-4971-89ED-8BC4B1BC1648}" srcOrd="12" destOrd="0" presId="urn:microsoft.com/office/officeart/2005/8/layout/list1"/>
    <dgm:cxn modelId="{26D14A94-E583-4FC1-BCA1-EAF03E133D4C}" type="presParOf" srcId="{324D120A-4AEF-4971-89ED-8BC4B1BC1648}" destId="{9EFA59A1-2A62-4399-9294-CD1C596E4FF4}" srcOrd="0" destOrd="0" presId="urn:microsoft.com/office/officeart/2005/8/layout/list1"/>
    <dgm:cxn modelId="{B8A3E139-0F66-4D73-A2C2-E25EB034A948}" type="presParOf" srcId="{324D120A-4AEF-4971-89ED-8BC4B1BC1648}" destId="{FBBF54FA-8A19-421E-8572-04A84DE9E571}" srcOrd="1" destOrd="0" presId="urn:microsoft.com/office/officeart/2005/8/layout/list1"/>
    <dgm:cxn modelId="{8133AB4C-B3C2-47C7-8BD4-2F2EF09DAD55}" type="presParOf" srcId="{4F79BE75-0003-4A47-8BD6-52B97FEC5B23}" destId="{AAAFF1E1-CA17-4284-ABE8-4B0B2B28A5EA}" srcOrd="13" destOrd="0" presId="urn:microsoft.com/office/officeart/2005/8/layout/list1"/>
    <dgm:cxn modelId="{B187F1E1-6188-4622-B11D-55CBD59F61D0}" type="presParOf" srcId="{4F79BE75-0003-4A47-8BD6-52B97FEC5B23}" destId="{65E903D7-6F3C-477D-9B35-F0AB0D7F2F40}" srcOrd="14" destOrd="0" presId="urn:microsoft.com/office/officeart/2005/8/layout/list1"/>
    <dgm:cxn modelId="{6688B888-BF12-42CE-8FB6-A9865C85FD7E}" type="presParOf" srcId="{4F79BE75-0003-4A47-8BD6-52B97FEC5B23}" destId="{BC3AF436-C55F-4421-9F71-1ED64648A3E6}" srcOrd="15" destOrd="0" presId="urn:microsoft.com/office/officeart/2005/8/layout/list1"/>
    <dgm:cxn modelId="{432B7025-D2A9-4F71-9049-415FAAFC127C}" type="presParOf" srcId="{4F79BE75-0003-4A47-8BD6-52B97FEC5B23}" destId="{CBEF2919-D1D1-4AEA-8940-3F03FA0FF8FB}" srcOrd="16" destOrd="0" presId="urn:microsoft.com/office/officeart/2005/8/layout/list1"/>
    <dgm:cxn modelId="{930D3654-1FCF-428C-AAF6-FA7B11D07806}" type="presParOf" srcId="{CBEF2919-D1D1-4AEA-8940-3F03FA0FF8FB}" destId="{E484E18D-26B1-4AD4-AD53-B8F7A4F31AB6}" srcOrd="0" destOrd="0" presId="urn:microsoft.com/office/officeart/2005/8/layout/list1"/>
    <dgm:cxn modelId="{92F7A6C1-EF91-4894-A739-FA5B9BAA8014}" type="presParOf" srcId="{CBEF2919-D1D1-4AEA-8940-3F03FA0FF8FB}" destId="{533BF514-0ED3-41C5-BF21-005BDC240D90}" srcOrd="1" destOrd="0" presId="urn:microsoft.com/office/officeart/2005/8/layout/list1"/>
    <dgm:cxn modelId="{F9A9C9BA-532F-4A38-BE6A-1835CFE478B3}" type="presParOf" srcId="{4F79BE75-0003-4A47-8BD6-52B97FEC5B23}" destId="{F44FF06D-1D47-4ACB-B96C-D148ED89510B}" srcOrd="17" destOrd="0" presId="urn:microsoft.com/office/officeart/2005/8/layout/list1"/>
    <dgm:cxn modelId="{A56E92E2-588B-4C42-A73C-A3C1A9766D1D}" type="presParOf" srcId="{4F79BE75-0003-4A47-8BD6-52B97FEC5B23}" destId="{49255C82-3692-4AC1-A0D7-E37ABFE5227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6E9779-F95D-4386-9936-4AB0FC5BCD4D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DCDEFAE-48F7-43B7-BEC1-683BB087C2BB}">
      <dgm:prSet phldrT="[Text]"/>
      <dgm:spPr/>
      <dgm:t>
        <a:bodyPr/>
        <a:lstStyle/>
        <a:p>
          <a:r>
            <a:rPr lang="en-US" dirty="0" smtClean="0"/>
            <a:t>Competitive Quotations</a:t>
          </a:r>
          <a:endParaRPr lang="en-US" dirty="0"/>
        </a:p>
      </dgm:t>
    </dgm:pt>
    <dgm:pt modelId="{F71AF691-EC13-4561-8A70-D5DDDC90643B}" type="parTrans" cxnId="{16EE82F6-E8A3-4043-95CA-5357D813D76B}">
      <dgm:prSet/>
      <dgm:spPr/>
      <dgm:t>
        <a:bodyPr/>
        <a:lstStyle/>
        <a:p>
          <a:endParaRPr lang="en-US"/>
        </a:p>
      </dgm:t>
    </dgm:pt>
    <dgm:pt modelId="{C45445C4-EFB1-44D6-BAD6-705AD5BB49F8}" type="sibTrans" cxnId="{16EE82F6-E8A3-4043-95CA-5357D813D76B}">
      <dgm:prSet/>
      <dgm:spPr/>
      <dgm:t>
        <a:bodyPr/>
        <a:lstStyle/>
        <a:p>
          <a:endParaRPr lang="en-US"/>
        </a:p>
      </dgm:t>
    </dgm:pt>
    <dgm:pt modelId="{FB7BA332-2F59-4053-BBE4-0245E2C826A2}">
      <dgm:prSet phldrT="[Text]"/>
      <dgm:spPr/>
      <dgm:t>
        <a:bodyPr/>
        <a:lstStyle/>
        <a:p>
          <a:r>
            <a:rPr lang="en-US" dirty="0" smtClean="0"/>
            <a:t>Domestic Tenders</a:t>
          </a:r>
          <a:endParaRPr lang="en-US" dirty="0"/>
        </a:p>
      </dgm:t>
    </dgm:pt>
    <dgm:pt modelId="{0AB11E62-C5A4-4219-A0E8-D0D7BBD6EB54}" type="parTrans" cxnId="{1D42AB21-3D4A-4C39-9B46-ED5D2C843051}">
      <dgm:prSet/>
      <dgm:spPr/>
      <dgm:t>
        <a:bodyPr/>
        <a:lstStyle/>
        <a:p>
          <a:endParaRPr lang="en-US"/>
        </a:p>
      </dgm:t>
    </dgm:pt>
    <dgm:pt modelId="{16B80ACA-36F5-483E-AA74-72B1231A0C10}" type="sibTrans" cxnId="{1D42AB21-3D4A-4C39-9B46-ED5D2C843051}">
      <dgm:prSet/>
      <dgm:spPr/>
      <dgm:t>
        <a:bodyPr/>
        <a:lstStyle/>
        <a:p>
          <a:endParaRPr lang="en-US"/>
        </a:p>
      </dgm:t>
    </dgm:pt>
    <dgm:pt modelId="{E45A317B-6D61-462E-9216-A1C2D3B838F6}">
      <dgm:prSet phldrT="[Text]"/>
      <dgm:spPr/>
      <dgm:t>
        <a:bodyPr/>
        <a:lstStyle/>
        <a:p>
          <a:r>
            <a:rPr lang="en-US" dirty="0" smtClean="0"/>
            <a:t>International Tenders</a:t>
          </a:r>
          <a:endParaRPr lang="en-US" dirty="0"/>
        </a:p>
      </dgm:t>
    </dgm:pt>
    <dgm:pt modelId="{B8E91C8B-FECD-49D5-BBFC-10C3814D5F23}" type="parTrans" cxnId="{B688C3D6-7512-4FCC-BF96-DB9332CD8FDC}">
      <dgm:prSet/>
      <dgm:spPr/>
      <dgm:t>
        <a:bodyPr/>
        <a:lstStyle/>
        <a:p>
          <a:endParaRPr lang="en-US"/>
        </a:p>
      </dgm:t>
    </dgm:pt>
    <dgm:pt modelId="{D5422BF1-2C11-42D8-8738-791E3B64D05E}" type="sibTrans" cxnId="{B688C3D6-7512-4FCC-BF96-DB9332CD8FDC}">
      <dgm:prSet/>
      <dgm:spPr/>
      <dgm:t>
        <a:bodyPr/>
        <a:lstStyle/>
        <a:p>
          <a:endParaRPr lang="en-US"/>
        </a:p>
      </dgm:t>
    </dgm:pt>
    <dgm:pt modelId="{E043FFB7-EB13-40DD-9ECC-7B9888CA1892}">
      <dgm:prSet/>
      <dgm:spPr/>
      <dgm:t>
        <a:bodyPr/>
        <a:lstStyle/>
        <a:p>
          <a:r>
            <a:rPr lang="en-US" dirty="0" smtClean="0"/>
            <a:t>Works – Below US$20,000</a:t>
          </a:r>
          <a:endParaRPr lang="en-US" dirty="0"/>
        </a:p>
      </dgm:t>
    </dgm:pt>
    <dgm:pt modelId="{8E448554-5621-4DB6-AB20-969D93FC911C}" type="parTrans" cxnId="{D3787C8E-7839-443D-907D-3295E1A95E77}">
      <dgm:prSet/>
      <dgm:spPr/>
    </dgm:pt>
    <dgm:pt modelId="{71E91A46-05FE-4925-8B64-D75BD5923BC0}" type="sibTrans" cxnId="{D3787C8E-7839-443D-907D-3295E1A95E77}">
      <dgm:prSet/>
      <dgm:spPr/>
    </dgm:pt>
    <dgm:pt modelId="{DD476500-6369-483C-BA60-6E3B9A2BBA2B}">
      <dgm:prSet/>
      <dgm:spPr/>
      <dgm:t>
        <a:bodyPr/>
        <a:lstStyle/>
        <a:p>
          <a:r>
            <a:rPr lang="en-US" dirty="0" smtClean="0"/>
            <a:t>Goods – Below US$10,000</a:t>
          </a:r>
          <a:endParaRPr lang="en-US" dirty="0"/>
        </a:p>
      </dgm:t>
    </dgm:pt>
    <dgm:pt modelId="{E50D1E84-D356-421B-89B2-919DA6731766}" type="parTrans" cxnId="{069F2777-AE42-4AB2-8761-88DA2B910BC8}">
      <dgm:prSet/>
      <dgm:spPr/>
    </dgm:pt>
    <dgm:pt modelId="{2AEE1267-1D62-49AC-BB34-057283CA3EDF}" type="sibTrans" cxnId="{069F2777-AE42-4AB2-8761-88DA2B910BC8}">
      <dgm:prSet/>
      <dgm:spPr/>
    </dgm:pt>
    <dgm:pt modelId="{9DCF5D55-DC17-434C-83E0-E402C62C48DA}">
      <dgm:prSet/>
      <dgm:spPr/>
      <dgm:t>
        <a:bodyPr/>
        <a:lstStyle/>
        <a:p>
          <a:r>
            <a:rPr lang="en-US" dirty="0" smtClean="0"/>
            <a:t>Services – Below US$5,000</a:t>
          </a:r>
          <a:endParaRPr lang="en-US" dirty="0"/>
        </a:p>
      </dgm:t>
    </dgm:pt>
    <dgm:pt modelId="{58C7B173-C9AD-4419-9925-B1C07A992D70}" type="parTrans" cxnId="{056A5085-907A-4F9D-AAA9-BF05AF521CBD}">
      <dgm:prSet/>
      <dgm:spPr/>
    </dgm:pt>
    <dgm:pt modelId="{A49C340C-BB55-40DB-8E4B-FBB8EF3801ED}" type="sibTrans" cxnId="{056A5085-907A-4F9D-AAA9-BF05AF521CBD}">
      <dgm:prSet/>
      <dgm:spPr/>
    </dgm:pt>
    <dgm:pt modelId="{C48461C8-EE38-4285-A464-AABA3D17003E}">
      <dgm:prSet/>
      <dgm:spPr/>
      <dgm:t>
        <a:bodyPr/>
        <a:lstStyle/>
        <a:p>
          <a:r>
            <a:rPr lang="en-US" dirty="0" smtClean="0"/>
            <a:t>Works – Between US$20,000 and US$5 million</a:t>
          </a:r>
          <a:endParaRPr lang="en-US" dirty="0"/>
        </a:p>
      </dgm:t>
    </dgm:pt>
    <dgm:pt modelId="{E2B0E1E9-C0D5-4D6F-979D-4507443B320D}" type="parTrans" cxnId="{0E304554-C780-44D0-875E-6D63807ED925}">
      <dgm:prSet/>
      <dgm:spPr/>
    </dgm:pt>
    <dgm:pt modelId="{D4FCEB35-64E5-49FD-8AED-B3C6D322600D}" type="sibTrans" cxnId="{0E304554-C780-44D0-875E-6D63807ED925}">
      <dgm:prSet/>
      <dgm:spPr/>
    </dgm:pt>
    <dgm:pt modelId="{A2498AA2-DB0D-410A-80FD-449A20F9CBE6}">
      <dgm:prSet/>
      <dgm:spPr/>
      <dgm:t>
        <a:bodyPr/>
        <a:lstStyle/>
        <a:p>
          <a:r>
            <a:rPr lang="en-US" dirty="0" smtClean="0"/>
            <a:t>Goods – Between US$10,000 and US$300,000</a:t>
          </a:r>
          <a:endParaRPr lang="en-US" dirty="0"/>
        </a:p>
      </dgm:t>
    </dgm:pt>
    <dgm:pt modelId="{8C917BB6-3136-4FAC-8F06-64ED9B2B8590}" type="parTrans" cxnId="{0C858C0E-2981-47E8-BA99-68330356AB72}">
      <dgm:prSet/>
      <dgm:spPr/>
    </dgm:pt>
    <dgm:pt modelId="{28745BAF-6204-410C-AAF4-3306BCE4C7C4}" type="sibTrans" cxnId="{0C858C0E-2981-47E8-BA99-68330356AB72}">
      <dgm:prSet/>
      <dgm:spPr/>
    </dgm:pt>
    <dgm:pt modelId="{17F5F1F6-997B-47A8-9A25-5033177AC7A6}">
      <dgm:prSet/>
      <dgm:spPr/>
      <dgm:t>
        <a:bodyPr/>
        <a:lstStyle/>
        <a:p>
          <a:r>
            <a:rPr lang="en-US" dirty="0" smtClean="0"/>
            <a:t>Services – Between US$5,000 and US$200,000</a:t>
          </a:r>
          <a:endParaRPr lang="en-US" dirty="0"/>
        </a:p>
      </dgm:t>
    </dgm:pt>
    <dgm:pt modelId="{0AB3E871-02B7-438D-A7FE-C1EC1C2A7282}" type="parTrans" cxnId="{F11B89DE-442D-4EC1-AC38-4983568E5BC3}">
      <dgm:prSet/>
      <dgm:spPr/>
    </dgm:pt>
    <dgm:pt modelId="{BA2592A4-162B-46C5-B93A-2459DCAAAAD4}" type="sibTrans" cxnId="{F11B89DE-442D-4EC1-AC38-4983568E5BC3}">
      <dgm:prSet/>
      <dgm:spPr/>
    </dgm:pt>
    <dgm:pt modelId="{DCDF2A6C-F211-4A08-84A1-F38FA50FDAAA}">
      <dgm:prSet/>
      <dgm:spPr/>
      <dgm:t>
        <a:bodyPr/>
        <a:lstStyle/>
        <a:p>
          <a:r>
            <a:rPr lang="en-US" dirty="0" smtClean="0"/>
            <a:t>Above domestic tender threshold</a:t>
          </a:r>
          <a:endParaRPr lang="en-US" dirty="0"/>
        </a:p>
      </dgm:t>
    </dgm:pt>
    <dgm:pt modelId="{A22A0657-905A-4F40-9E40-5EFD2BBF34B9}" type="parTrans" cxnId="{B67DAD8B-099B-4A57-911A-D007E50D8AA5}">
      <dgm:prSet/>
      <dgm:spPr/>
    </dgm:pt>
    <dgm:pt modelId="{637313C9-79E5-4893-B54D-3D6B1929196E}" type="sibTrans" cxnId="{B67DAD8B-099B-4A57-911A-D007E50D8AA5}">
      <dgm:prSet/>
      <dgm:spPr/>
    </dgm:pt>
    <dgm:pt modelId="{CE5E0F43-D98C-41BA-A1B5-812C477A214E}" type="pres">
      <dgm:prSet presAssocID="{7D6E9779-F95D-4386-9936-4AB0FC5BCD4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2C22EA-8FF3-4F81-9760-31C3A261E7F8}" type="pres">
      <dgm:prSet presAssocID="{0DCDEFAE-48F7-43B7-BEC1-683BB087C2BB}" presName="parentLin" presStyleCnt="0"/>
      <dgm:spPr/>
    </dgm:pt>
    <dgm:pt modelId="{B5A1A0B4-A72C-4DC4-AF47-068491474BC0}" type="pres">
      <dgm:prSet presAssocID="{0DCDEFAE-48F7-43B7-BEC1-683BB087C2B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882BDAC-45EF-4CB5-8385-5846C16AE280}" type="pres">
      <dgm:prSet presAssocID="{0DCDEFAE-48F7-43B7-BEC1-683BB087C2B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2C27C8-2960-415E-B491-5ADD043714AB}" type="pres">
      <dgm:prSet presAssocID="{0DCDEFAE-48F7-43B7-BEC1-683BB087C2BB}" presName="negativeSpace" presStyleCnt="0"/>
      <dgm:spPr/>
    </dgm:pt>
    <dgm:pt modelId="{F829AECF-7B12-4CFF-86AF-2F06C39E32BB}" type="pres">
      <dgm:prSet presAssocID="{0DCDEFAE-48F7-43B7-BEC1-683BB087C2BB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3414A9-75B0-4730-88DD-6C278BEA0F9F}" type="pres">
      <dgm:prSet presAssocID="{C45445C4-EFB1-44D6-BAD6-705AD5BB49F8}" presName="spaceBetweenRectangles" presStyleCnt="0"/>
      <dgm:spPr/>
    </dgm:pt>
    <dgm:pt modelId="{10172FDB-03D3-4DFE-B6A9-79AB3CE8C0D7}" type="pres">
      <dgm:prSet presAssocID="{FB7BA332-2F59-4053-BBE4-0245E2C826A2}" presName="parentLin" presStyleCnt="0"/>
      <dgm:spPr/>
    </dgm:pt>
    <dgm:pt modelId="{08DFC03A-FFBA-4590-BB88-A8969F70BABB}" type="pres">
      <dgm:prSet presAssocID="{FB7BA332-2F59-4053-BBE4-0245E2C826A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D2192F9-9524-44FC-90F1-EB4334DA99DA}" type="pres">
      <dgm:prSet presAssocID="{FB7BA332-2F59-4053-BBE4-0245E2C826A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6A9F48-3618-4073-9DE0-3995EE795834}" type="pres">
      <dgm:prSet presAssocID="{FB7BA332-2F59-4053-BBE4-0245E2C826A2}" presName="negativeSpace" presStyleCnt="0"/>
      <dgm:spPr/>
    </dgm:pt>
    <dgm:pt modelId="{8BAC88AD-B962-44A4-AC1D-8AE81F007E27}" type="pres">
      <dgm:prSet presAssocID="{FB7BA332-2F59-4053-BBE4-0245E2C826A2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0E8C3E-6FF1-4ED1-9D2C-402F5B67A729}" type="pres">
      <dgm:prSet presAssocID="{16B80ACA-36F5-483E-AA74-72B1231A0C10}" presName="spaceBetweenRectangles" presStyleCnt="0"/>
      <dgm:spPr/>
    </dgm:pt>
    <dgm:pt modelId="{D3FAF50E-14B3-43CE-9799-36E2A9337A67}" type="pres">
      <dgm:prSet presAssocID="{E45A317B-6D61-462E-9216-A1C2D3B838F6}" presName="parentLin" presStyleCnt="0"/>
      <dgm:spPr/>
    </dgm:pt>
    <dgm:pt modelId="{1F081603-A5F1-43D1-8184-F09BC2708607}" type="pres">
      <dgm:prSet presAssocID="{E45A317B-6D61-462E-9216-A1C2D3B838F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1B86092C-18B9-42A3-95DF-006636163F70}" type="pres">
      <dgm:prSet presAssocID="{E45A317B-6D61-462E-9216-A1C2D3B838F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FA239C-CE58-4121-94E7-C9CB64CCA9E3}" type="pres">
      <dgm:prSet presAssocID="{E45A317B-6D61-462E-9216-A1C2D3B838F6}" presName="negativeSpace" presStyleCnt="0"/>
      <dgm:spPr/>
    </dgm:pt>
    <dgm:pt modelId="{C074C57B-0F54-4E30-9AC0-BBB081CE08DB}" type="pres">
      <dgm:prSet presAssocID="{E45A317B-6D61-462E-9216-A1C2D3B838F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53A54A-368D-4E13-861C-E3F62ECD1738}" type="presOf" srcId="{0DCDEFAE-48F7-43B7-BEC1-683BB087C2BB}" destId="{9882BDAC-45EF-4CB5-8385-5846C16AE280}" srcOrd="1" destOrd="0" presId="urn:microsoft.com/office/officeart/2005/8/layout/list1"/>
    <dgm:cxn modelId="{F11B89DE-442D-4EC1-AC38-4983568E5BC3}" srcId="{FB7BA332-2F59-4053-BBE4-0245E2C826A2}" destId="{17F5F1F6-997B-47A8-9A25-5033177AC7A6}" srcOrd="2" destOrd="0" parTransId="{0AB3E871-02B7-438D-A7FE-C1EC1C2A7282}" sibTransId="{BA2592A4-162B-46C5-B93A-2459DCAAAAD4}"/>
    <dgm:cxn modelId="{D031ABB7-7517-4C5A-885B-298E57440EA2}" type="presOf" srcId="{DD476500-6369-483C-BA60-6E3B9A2BBA2B}" destId="{F829AECF-7B12-4CFF-86AF-2F06C39E32BB}" srcOrd="0" destOrd="1" presId="urn:microsoft.com/office/officeart/2005/8/layout/list1"/>
    <dgm:cxn modelId="{46F359C7-0955-4D8D-A5E4-735ACC359E3D}" type="presOf" srcId="{0DCDEFAE-48F7-43B7-BEC1-683BB087C2BB}" destId="{B5A1A0B4-A72C-4DC4-AF47-068491474BC0}" srcOrd="0" destOrd="0" presId="urn:microsoft.com/office/officeart/2005/8/layout/list1"/>
    <dgm:cxn modelId="{FE834FEA-62C8-404F-BFCC-DDDFA3DF4FD7}" type="presOf" srcId="{FB7BA332-2F59-4053-BBE4-0245E2C826A2}" destId="{08DFC03A-FFBA-4590-BB88-A8969F70BABB}" srcOrd="0" destOrd="0" presId="urn:microsoft.com/office/officeart/2005/8/layout/list1"/>
    <dgm:cxn modelId="{AFCEDCA2-2123-4EE6-BDDF-8EDF1F0F233C}" type="presOf" srcId="{7D6E9779-F95D-4386-9936-4AB0FC5BCD4D}" destId="{CE5E0F43-D98C-41BA-A1B5-812C477A214E}" srcOrd="0" destOrd="0" presId="urn:microsoft.com/office/officeart/2005/8/layout/list1"/>
    <dgm:cxn modelId="{16EE82F6-E8A3-4043-95CA-5357D813D76B}" srcId="{7D6E9779-F95D-4386-9936-4AB0FC5BCD4D}" destId="{0DCDEFAE-48F7-43B7-BEC1-683BB087C2BB}" srcOrd="0" destOrd="0" parTransId="{F71AF691-EC13-4561-8A70-D5DDDC90643B}" sibTransId="{C45445C4-EFB1-44D6-BAD6-705AD5BB49F8}"/>
    <dgm:cxn modelId="{D18652EE-3CB4-4776-82CD-857D60659B02}" type="presOf" srcId="{E043FFB7-EB13-40DD-9ECC-7B9888CA1892}" destId="{F829AECF-7B12-4CFF-86AF-2F06C39E32BB}" srcOrd="0" destOrd="0" presId="urn:microsoft.com/office/officeart/2005/8/layout/list1"/>
    <dgm:cxn modelId="{0C858C0E-2981-47E8-BA99-68330356AB72}" srcId="{FB7BA332-2F59-4053-BBE4-0245E2C826A2}" destId="{A2498AA2-DB0D-410A-80FD-449A20F9CBE6}" srcOrd="1" destOrd="0" parTransId="{8C917BB6-3136-4FAC-8F06-64ED9B2B8590}" sibTransId="{28745BAF-6204-410C-AAF4-3306BCE4C7C4}"/>
    <dgm:cxn modelId="{0E304554-C780-44D0-875E-6D63807ED925}" srcId="{FB7BA332-2F59-4053-BBE4-0245E2C826A2}" destId="{C48461C8-EE38-4285-A464-AABA3D17003E}" srcOrd="0" destOrd="0" parTransId="{E2B0E1E9-C0D5-4D6F-979D-4507443B320D}" sibTransId="{D4FCEB35-64E5-49FD-8AED-B3C6D322600D}"/>
    <dgm:cxn modelId="{1D42AB21-3D4A-4C39-9B46-ED5D2C843051}" srcId="{7D6E9779-F95D-4386-9936-4AB0FC5BCD4D}" destId="{FB7BA332-2F59-4053-BBE4-0245E2C826A2}" srcOrd="1" destOrd="0" parTransId="{0AB11E62-C5A4-4219-A0E8-D0D7BBD6EB54}" sibTransId="{16B80ACA-36F5-483E-AA74-72B1231A0C10}"/>
    <dgm:cxn modelId="{D3787C8E-7839-443D-907D-3295E1A95E77}" srcId="{0DCDEFAE-48F7-43B7-BEC1-683BB087C2BB}" destId="{E043FFB7-EB13-40DD-9ECC-7B9888CA1892}" srcOrd="0" destOrd="0" parTransId="{8E448554-5621-4DB6-AB20-969D93FC911C}" sibTransId="{71E91A46-05FE-4925-8B64-D75BD5923BC0}"/>
    <dgm:cxn modelId="{B688C3D6-7512-4FCC-BF96-DB9332CD8FDC}" srcId="{7D6E9779-F95D-4386-9936-4AB0FC5BCD4D}" destId="{E45A317B-6D61-462E-9216-A1C2D3B838F6}" srcOrd="2" destOrd="0" parTransId="{B8E91C8B-FECD-49D5-BBFC-10C3814D5F23}" sibTransId="{D5422BF1-2C11-42D8-8738-791E3B64D05E}"/>
    <dgm:cxn modelId="{FCB866E2-A37A-49AB-A15B-129F594F03F5}" type="presOf" srcId="{17F5F1F6-997B-47A8-9A25-5033177AC7A6}" destId="{8BAC88AD-B962-44A4-AC1D-8AE81F007E27}" srcOrd="0" destOrd="2" presId="urn:microsoft.com/office/officeart/2005/8/layout/list1"/>
    <dgm:cxn modelId="{D9574BE7-EABB-4B50-A3F5-389AA8A99903}" type="presOf" srcId="{FB7BA332-2F59-4053-BBE4-0245E2C826A2}" destId="{2D2192F9-9524-44FC-90F1-EB4334DA99DA}" srcOrd="1" destOrd="0" presId="urn:microsoft.com/office/officeart/2005/8/layout/list1"/>
    <dgm:cxn modelId="{D84DEDF1-B3FE-444C-A4F5-98A705BCD2EF}" type="presOf" srcId="{A2498AA2-DB0D-410A-80FD-449A20F9CBE6}" destId="{8BAC88AD-B962-44A4-AC1D-8AE81F007E27}" srcOrd="0" destOrd="1" presId="urn:microsoft.com/office/officeart/2005/8/layout/list1"/>
    <dgm:cxn modelId="{830A1CE9-9C12-48A9-BFE9-0145ECBF44D3}" type="presOf" srcId="{DCDF2A6C-F211-4A08-84A1-F38FA50FDAAA}" destId="{C074C57B-0F54-4E30-9AC0-BBB081CE08DB}" srcOrd="0" destOrd="0" presId="urn:microsoft.com/office/officeart/2005/8/layout/list1"/>
    <dgm:cxn modelId="{B67DAD8B-099B-4A57-911A-D007E50D8AA5}" srcId="{E45A317B-6D61-462E-9216-A1C2D3B838F6}" destId="{DCDF2A6C-F211-4A08-84A1-F38FA50FDAAA}" srcOrd="0" destOrd="0" parTransId="{A22A0657-905A-4F40-9E40-5EFD2BBF34B9}" sibTransId="{637313C9-79E5-4893-B54D-3D6B1929196E}"/>
    <dgm:cxn modelId="{D07278EB-E556-4E12-BA3D-A5D226760700}" type="presOf" srcId="{E45A317B-6D61-462E-9216-A1C2D3B838F6}" destId="{1F081603-A5F1-43D1-8184-F09BC2708607}" srcOrd="0" destOrd="0" presId="urn:microsoft.com/office/officeart/2005/8/layout/list1"/>
    <dgm:cxn modelId="{0CA24E46-940F-4F45-9D77-329D9DCDF244}" type="presOf" srcId="{9DCF5D55-DC17-434C-83E0-E402C62C48DA}" destId="{F829AECF-7B12-4CFF-86AF-2F06C39E32BB}" srcOrd="0" destOrd="2" presId="urn:microsoft.com/office/officeart/2005/8/layout/list1"/>
    <dgm:cxn modelId="{056A5085-907A-4F9D-AAA9-BF05AF521CBD}" srcId="{0DCDEFAE-48F7-43B7-BEC1-683BB087C2BB}" destId="{9DCF5D55-DC17-434C-83E0-E402C62C48DA}" srcOrd="2" destOrd="0" parTransId="{58C7B173-C9AD-4419-9925-B1C07A992D70}" sibTransId="{A49C340C-BB55-40DB-8E4B-FBB8EF3801ED}"/>
    <dgm:cxn modelId="{069F2777-AE42-4AB2-8761-88DA2B910BC8}" srcId="{0DCDEFAE-48F7-43B7-BEC1-683BB087C2BB}" destId="{DD476500-6369-483C-BA60-6E3B9A2BBA2B}" srcOrd="1" destOrd="0" parTransId="{E50D1E84-D356-421B-89B2-919DA6731766}" sibTransId="{2AEE1267-1D62-49AC-BB34-057283CA3EDF}"/>
    <dgm:cxn modelId="{63472EE5-DA39-4FF9-841C-28A84703749A}" type="presOf" srcId="{E45A317B-6D61-462E-9216-A1C2D3B838F6}" destId="{1B86092C-18B9-42A3-95DF-006636163F70}" srcOrd="1" destOrd="0" presId="urn:microsoft.com/office/officeart/2005/8/layout/list1"/>
    <dgm:cxn modelId="{0B79C527-9DE9-4DFF-AB59-2888ECD32235}" type="presOf" srcId="{C48461C8-EE38-4285-A464-AABA3D17003E}" destId="{8BAC88AD-B962-44A4-AC1D-8AE81F007E27}" srcOrd="0" destOrd="0" presId="urn:microsoft.com/office/officeart/2005/8/layout/list1"/>
    <dgm:cxn modelId="{00B1B52F-9E96-4433-BD37-5AB2A1B6348A}" type="presParOf" srcId="{CE5E0F43-D98C-41BA-A1B5-812C477A214E}" destId="{E12C22EA-8FF3-4F81-9760-31C3A261E7F8}" srcOrd="0" destOrd="0" presId="urn:microsoft.com/office/officeart/2005/8/layout/list1"/>
    <dgm:cxn modelId="{D2A14BBD-ABA8-4588-8D55-88A7DCC060D9}" type="presParOf" srcId="{E12C22EA-8FF3-4F81-9760-31C3A261E7F8}" destId="{B5A1A0B4-A72C-4DC4-AF47-068491474BC0}" srcOrd="0" destOrd="0" presId="urn:microsoft.com/office/officeart/2005/8/layout/list1"/>
    <dgm:cxn modelId="{454CFDC9-B659-48E4-AAFB-E2304D77C367}" type="presParOf" srcId="{E12C22EA-8FF3-4F81-9760-31C3A261E7F8}" destId="{9882BDAC-45EF-4CB5-8385-5846C16AE280}" srcOrd="1" destOrd="0" presId="urn:microsoft.com/office/officeart/2005/8/layout/list1"/>
    <dgm:cxn modelId="{E87EF734-DB43-4850-AE06-3FA29C383F2E}" type="presParOf" srcId="{CE5E0F43-D98C-41BA-A1B5-812C477A214E}" destId="{7A2C27C8-2960-415E-B491-5ADD043714AB}" srcOrd="1" destOrd="0" presId="urn:microsoft.com/office/officeart/2005/8/layout/list1"/>
    <dgm:cxn modelId="{CE5616F5-F3CB-4552-9ED8-ED7372905CBC}" type="presParOf" srcId="{CE5E0F43-D98C-41BA-A1B5-812C477A214E}" destId="{F829AECF-7B12-4CFF-86AF-2F06C39E32BB}" srcOrd="2" destOrd="0" presId="urn:microsoft.com/office/officeart/2005/8/layout/list1"/>
    <dgm:cxn modelId="{B5EE9EAC-F487-494A-A7B5-7B9C563C6B6E}" type="presParOf" srcId="{CE5E0F43-D98C-41BA-A1B5-812C477A214E}" destId="{973414A9-75B0-4730-88DD-6C278BEA0F9F}" srcOrd="3" destOrd="0" presId="urn:microsoft.com/office/officeart/2005/8/layout/list1"/>
    <dgm:cxn modelId="{DC359D2A-89A6-41CC-BFEE-BF3862D20EBD}" type="presParOf" srcId="{CE5E0F43-D98C-41BA-A1B5-812C477A214E}" destId="{10172FDB-03D3-4DFE-B6A9-79AB3CE8C0D7}" srcOrd="4" destOrd="0" presId="urn:microsoft.com/office/officeart/2005/8/layout/list1"/>
    <dgm:cxn modelId="{33C49F65-5823-4DC3-9ECD-370576BDC65A}" type="presParOf" srcId="{10172FDB-03D3-4DFE-B6A9-79AB3CE8C0D7}" destId="{08DFC03A-FFBA-4590-BB88-A8969F70BABB}" srcOrd="0" destOrd="0" presId="urn:microsoft.com/office/officeart/2005/8/layout/list1"/>
    <dgm:cxn modelId="{9423DEDA-9816-430A-8B39-096EAC1A32FE}" type="presParOf" srcId="{10172FDB-03D3-4DFE-B6A9-79AB3CE8C0D7}" destId="{2D2192F9-9524-44FC-90F1-EB4334DA99DA}" srcOrd="1" destOrd="0" presId="urn:microsoft.com/office/officeart/2005/8/layout/list1"/>
    <dgm:cxn modelId="{B05AFE6A-3C34-4228-B61A-3B57F1BE6C72}" type="presParOf" srcId="{CE5E0F43-D98C-41BA-A1B5-812C477A214E}" destId="{1A6A9F48-3618-4073-9DE0-3995EE795834}" srcOrd="5" destOrd="0" presId="urn:microsoft.com/office/officeart/2005/8/layout/list1"/>
    <dgm:cxn modelId="{B9275354-757F-4343-8423-162CB0335AC0}" type="presParOf" srcId="{CE5E0F43-D98C-41BA-A1B5-812C477A214E}" destId="{8BAC88AD-B962-44A4-AC1D-8AE81F007E27}" srcOrd="6" destOrd="0" presId="urn:microsoft.com/office/officeart/2005/8/layout/list1"/>
    <dgm:cxn modelId="{55E9F10D-5BD7-4386-A6B5-52BA19D14CF8}" type="presParOf" srcId="{CE5E0F43-D98C-41BA-A1B5-812C477A214E}" destId="{530E8C3E-6FF1-4ED1-9D2C-402F5B67A729}" srcOrd="7" destOrd="0" presId="urn:microsoft.com/office/officeart/2005/8/layout/list1"/>
    <dgm:cxn modelId="{366D544B-E32C-4DED-84D0-DD9A34D82CBE}" type="presParOf" srcId="{CE5E0F43-D98C-41BA-A1B5-812C477A214E}" destId="{D3FAF50E-14B3-43CE-9799-36E2A9337A67}" srcOrd="8" destOrd="0" presId="urn:microsoft.com/office/officeart/2005/8/layout/list1"/>
    <dgm:cxn modelId="{1DAA63FE-6524-47F0-B76B-62162B586F9E}" type="presParOf" srcId="{D3FAF50E-14B3-43CE-9799-36E2A9337A67}" destId="{1F081603-A5F1-43D1-8184-F09BC2708607}" srcOrd="0" destOrd="0" presId="urn:microsoft.com/office/officeart/2005/8/layout/list1"/>
    <dgm:cxn modelId="{7C1FDEEC-1218-4ED7-98B3-EF7469563832}" type="presParOf" srcId="{D3FAF50E-14B3-43CE-9799-36E2A9337A67}" destId="{1B86092C-18B9-42A3-95DF-006636163F70}" srcOrd="1" destOrd="0" presId="urn:microsoft.com/office/officeart/2005/8/layout/list1"/>
    <dgm:cxn modelId="{A6AEF675-2CE6-4A47-A58A-A2C98A28056E}" type="presParOf" srcId="{CE5E0F43-D98C-41BA-A1B5-812C477A214E}" destId="{43FA239C-CE58-4121-94E7-C9CB64CCA9E3}" srcOrd="9" destOrd="0" presId="urn:microsoft.com/office/officeart/2005/8/layout/list1"/>
    <dgm:cxn modelId="{D215EC2B-1FE9-45A4-A624-FECFEEA9766C}" type="presParOf" srcId="{CE5E0F43-D98C-41BA-A1B5-812C477A214E}" destId="{C074C57B-0F54-4E30-9AC0-BBB081CE08D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4B4D6CA-C65E-4B4E-B8D0-C1D7126B8FF1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07B3CCE-07FF-4164-ACDA-DAE2800703C3}">
      <dgm:prSet phldrT="[Text]"/>
      <dgm:spPr/>
      <dgm:t>
        <a:bodyPr/>
        <a:lstStyle/>
        <a:p>
          <a:r>
            <a:rPr lang="en-US" dirty="0" smtClean="0"/>
            <a:t>Considerations No. 1 – Chapter 24:33</a:t>
          </a:r>
          <a:endParaRPr lang="en-US" dirty="0"/>
        </a:p>
      </dgm:t>
    </dgm:pt>
    <dgm:pt modelId="{DD620FB9-2E2C-4F6B-85C0-09F81DA4A009}" type="parTrans" cxnId="{7F3EBBF0-3E8F-428E-A468-761ACBD47B61}">
      <dgm:prSet/>
      <dgm:spPr/>
      <dgm:t>
        <a:bodyPr/>
        <a:lstStyle/>
        <a:p>
          <a:endParaRPr lang="en-US"/>
        </a:p>
      </dgm:t>
    </dgm:pt>
    <dgm:pt modelId="{FC5D9DFF-9413-46EA-9E86-8D9834AED2EE}" type="sibTrans" cxnId="{7F3EBBF0-3E8F-428E-A468-761ACBD47B61}">
      <dgm:prSet/>
      <dgm:spPr/>
      <dgm:t>
        <a:bodyPr/>
        <a:lstStyle/>
        <a:p>
          <a:endParaRPr lang="en-US"/>
        </a:p>
      </dgm:t>
    </dgm:pt>
    <dgm:pt modelId="{A2596A42-E30E-4A0D-90D7-CD9550F3DB71}">
      <dgm:prSet phldrT="[Text]"/>
      <dgm:spPr/>
      <dgm:t>
        <a:bodyPr/>
        <a:lstStyle/>
        <a:p>
          <a:r>
            <a:rPr lang="en-US" dirty="0" smtClean="0"/>
            <a:t>Consideration No. 2 – Section 14 of Constitution</a:t>
          </a:r>
          <a:endParaRPr lang="en-US" dirty="0"/>
        </a:p>
      </dgm:t>
    </dgm:pt>
    <dgm:pt modelId="{26ECE0F2-72CC-40B8-833D-8C1FE2369D5C}" type="parTrans" cxnId="{07FA4C3F-6EF9-4AC2-AF3B-6630CE5D2E83}">
      <dgm:prSet/>
      <dgm:spPr/>
      <dgm:t>
        <a:bodyPr/>
        <a:lstStyle/>
        <a:p>
          <a:endParaRPr lang="en-US"/>
        </a:p>
      </dgm:t>
    </dgm:pt>
    <dgm:pt modelId="{A7FCDED6-0158-4D75-8BFA-7E21B92BA81E}" type="sibTrans" cxnId="{07FA4C3F-6EF9-4AC2-AF3B-6630CE5D2E83}">
      <dgm:prSet/>
      <dgm:spPr/>
      <dgm:t>
        <a:bodyPr/>
        <a:lstStyle/>
        <a:p>
          <a:endParaRPr lang="en-US"/>
        </a:p>
      </dgm:t>
    </dgm:pt>
    <dgm:pt modelId="{1BD86B61-E603-43DA-9872-E243BF9968A4}">
      <dgm:prSet phldrT="[Text]"/>
      <dgm:spPr/>
      <dgm:t>
        <a:bodyPr/>
        <a:lstStyle/>
        <a:p>
          <a:r>
            <a:rPr lang="en-US" dirty="0" smtClean="0"/>
            <a:t>Consideration No. 3 – Local Research</a:t>
          </a:r>
          <a:endParaRPr lang="en-US" dirty="0"/>
        </a:p>
      </dgm:t>
    </dgm:pt>
    <dgm:pt modelId="{111FD382-5223-459C-8D56-0A38CA1327A5}" type="parTrans" cxnId="{DBD1863A-523A-4EE1-B0E4-55F2D7436596}">
      <dgm:prSet/>
      <dgm:spPr/>
      <dgm:t>
        <a:bodyPr/>
        <a:lstStyle/>
        <a:p>
          <a:endParaRPr lang="en-US"/>
        </a:p>
      </dgm:t>
    </dgm:pt>
    <dgm:pt modelId="{A2FB37EB-935E-414F-A46A-7C5B73F4F1B8}" type="sibTrans" cxnId="{DBD1863A-523A-4EE1-B0E4-55F2D7436596}">
      <dgm:prSet/>
      <dgm:spPr/>
      <dgm:t>
        <a:bodyPr/>
        <a:lstStyle/>
        <a:p>
          <a:endParaRPr lang="en-US"/>
        </a:p>
      </dgm:t>
    </dgm:pt>
    <dgm:pt modelId="{E0107232-56E2-404C-B3CB-DBFE23DF4F09}">
      <dgm:prSet/>
      <dgm:spPr/>
      <dgm:t>
        <a:bodyPr/>
        <a:lstStyle/>
        <a:p>
          <a:r>
            <a:rPr lang="en-US" dirty="0" smtClean="0"/>
            <a:t>Location of supplier or manufacturer</a:t>
          </a:r>
          <a:endParaRPr lang="en-US" dirty="0"/>
        </a:p>
      </dgm:t>
    </dgm:pt>
    <dgm:pt modelId="{292DBCAA-0892-490A-B6AA-9091C7E902C4}" type="parTrans" cxnId="{14FE2ADB-D11B-4DAB-8F06-2092978CC717}">
      <dgm:prSet/>
      <dgm:spPr/>
      <dgm:t>
        <a:bodyPr/>
        <a:lstStyle/>
        <a:p>
          <a:endParaRPr lang="en-US"/>
        </a:p>
      </dgm:t>
    </dgm:pt>
    <dgm:pt modelId="{952EAA3F-49FC-46CC-AA4F-D7CD80D5F062}" type="sibTrans" cxnId="{14FE2ADB-D11B-4DAB-8F06-2092978CC717}">
      <dgm:prSet/>
      <dgm:spPr/>
      <dgm:t>
        <a:bodyPr/>
        <a:lstStyle/>
        <a:p>
          <a:endParaRPr lang="en-US"/>
        </a:p>
      </dgm:t>
    </dgm:pt>
    <dgm:pt modelId="{F75F9C0C-C1D4-43DE-936C-1DD461372D80}">
      <dgm:prSet/>
      <dgm:spPr/>
      <dgm:t>
        <a:bodyPr/>
        <a:lstStyle/>
        <a:p>
          <a:r>
            <a:rPr lang="en-US" dirty="0" smtClean="0"/>
            <a:t>Extent of subcontracting of local contractors</a:t>
          </a:r>
          <a:endParaRPr lang="en-US" dirty="0"/>
        </a:p>
      </dgm:t>
    </dgm:pt>
    <dgm:pt modelId="{2E852B1C-0618-4788-8B31-CC1303035253}" type="parTrans" cxnId="{95185A96-77A9-4125-89A1-2CCE4CCBD008}">
      <dgm:prSet/>
      <dgm:spPr/>
      <dgm:t>
        <a:bodyPr/>
        <a:lstStyle/>
        <a:p>
          <a:endParaRPr lang="en-US"/>
        </a:p>
      </dgm:t>
    </dgm:pt>
    <dgm:pt modelId="{421B0802-897A-4954-AC61-592784756D1B}" type="sibTrans" cxnId="{95185A96-77A9-4125-89A1-2CCE4CCBD008}">
      <dgm:prSet/>
      <dgm:spPr/>
      <dgm:t>
        <a:bodyPr/>
        <a:lstStyle/>
        <a:p>
          <a:endParaRPr lang="en-US"/>
        </a:p>
      </dgm:t>
    </dgm:pt>
    <dgm:pt modelId="{884A06AE-A011-4320-B414-1EC5CCD17849}">
      <dgm:prSet/>
      <dgm:spPr/>
      <dgm:t>
        <a:bodyPr/>
        <a:lstStyle/>
        <a:p>
          <a:r>
            <a:rPr lang="en-US" dirty="0" smtClean="0"/>
            <a:t>Extent of subcontracting to supply goods or services</a:t>
          </a:r>
          <a:endParaRPr lang="en-US" dirty="0"/>
        </a:p>
      </dgm:t>
    </dgm:pt>
    <dgm:pt modelId="{10756BE1-14F2-4CFC-A628-D514E6641B9F}" type="parTrans" cxnId="{4B0DC1A7-4E8B-42AA-95C5-B97A2EF2F449}">
      <dgm:prSet/>
      <dgm:spPr/>
      <dgm:t>
        <a:bodyPr/>
        <a:lstStyle/>
        <a:p>
          <a:endParaRPr lang="en-US"/>
        </a:p>
      </dgm:t>
    </dgm:pt>
    <dgm:pt modelId="{1ED9FA5C-9364-4DF7-AC1D-50F1D274835C}" type="sibTrans" cxnId="{4B0DC1A7-4E8B-42AA-95C5-B97A2EF2F449}">
      <dgm:prSet/>
      <dgm:spPr/>
      <dgm:t>
        <a:bodyPr/>
        <a:lstStyle/>
        <a:p>
          <a:endParaRPr lang="en-US"/>
        </a:p>
      </dgm:t>
    </dgm:pt>
    <dgm:pt modelId="{5CBA8999-F5C6-4867-9450-094249F065BE}">
      <dgm:prSet/>
      <dgm:spPr/>
      <dgm:t>
        <a:bodyPr/>
        <a:lstStyle/>
        <a:p>
          <a:r>
            <a:rPr lang="en-US" dirty="0" smtClean="0"/>
            <a:t>Business predominantly owned by women</a:t>
          </a:r>
          <a:endParaRPr lang="en-US" dirty="0"/>
        </a:p>
      </dgm:t>
    </dgm:pt>
    <dgm:pt modelId="{D310F183-7E10-463D-A8F6-CA6F6455C4C1}" type="parTrans" cxnId="{0F7FF0C8-5696-4B91-8BC4-5D2BB42693E5}">
      <dgm:prSet/>
      <dgm:spPr/>
      <dgm:t>
        <a:bodyPr/>
        <a:lstStyle/>
        <a:p>
          <a:endParaRPr lang="en-US"/>
        </a:p>
      </dgm:t>
    </dgm:pt>
    <dgm:pt modelId="{9DF3DE99-1D81-4B32-9038-F754170A549F}" type="sibTrans" cxnId="{0F7FF0C8-5696-4B91-8BC4-5D2BB42693E5}">
      <dgm:prSet/>
      <dgm:spPr/>
      <dgm:t>
        <a:bodyPr/>
        <a:lstStyle/>
        <a:p>
          <a:endParaRPr lang="en-US"/>
        </a:p>
      </dgm:t>
    </dgm:pt>
    <dgm:pt modelId="{D686E224-796A-4367-BDB4-90CEAF1C9E35}">
      <dgm:prSet/>
      <dgm:spPr/>
      <dgm:t>
        <a:bodyPr/>
        <a:lstStyle/>
        <a:p>
          <a:r>
            <a:rPr lang="en-US" dirty="0" smtClean="0"/>
            <a:t>Extent of subcontracting of local women owned construction companies</a:t>
          </a:r>
          <a:endParaRPr lang="en-US" dirty="0"/>
        </a:p>
      </dgm:t>
    </dgm:pt>
    <dgm:pt modelId="{EAB2CEF6-3D25-4AD7-BE31-EDD102E2D2E1}" type="parTrans" cxnId="{92D042A4-E2F7-450A-A0BC-29CCC059CB82}">
      <dgm:prSet/>
      <dgm:spPr/>
      <dgm:t>
        <a:bodyPr/>
        <a:lstStyle/>
        <a:p>
          <a:endParaRPr lang="en-US"/>
        </a:p>
      </dgm:t>
    </dgm:pt>
    <dgm:pt modelId="{987D48CD-F9DF-47D1-8420-F18378BEE502}" type="sibTrans" cxnId="{92D042A4-E2F7-450A-A0BC-29CCC059CB82}">
      <dgm:prSet/>
      <dgm:spPr/>
      <dgm:t>
        <a:bodyPr/>
        <a:lstStyle/>
        <a:p>
          <a:endParaRPr lang="en-US"/>
        </a:p>
      </dgm:t>
    </dgm:pt>
    <dgm:pt modelId="{56ADBA0A-1BB5-444C-835D-A6196C18B2B0}">
      <dgm:prSet/>
      <dgm:spPr/>
      <dgm:t>
        <a:bodyPr/>
        <a:lstStyle/>
        <a:p>
          <a:r>
            <a:rPr lang="en-US" dirty="0" smtClean="0"/>
            <a:t>Extent of subcontracting of local women owned businesses to supply goods and services</a:t>
          </a:r>
          <a:endParaRPr lang="en-US" dirty="0"/>
        </a:p>
      </dgm:t>
    </dgm:pt>
    <dgm:pt modelId="{C5D65CB3-8ED1-4E56-8080-0C6EB2BAB9F6}" type="parTrans" cxnId="{B42A829A-DF3C-4813-8860-D671214978FE}">
      <dgm:prSet/>
      <dgm:spPr/>
      <dgm:t>
        <a:bodyPr/>
        <a:lstStyle/>
        <a:p>
          <a:endParaRPr lang="en-US"/>
        </a:p>
      </dgm:t>
    </dgm:pt>
    <dgm:pt modelId="{CB5F6C60-589B-4FF6-B74A-4C10E20C004C}" type="sibTrans" cxnId="{B42A829A-DF3C-4813-8860-D671214978FE}">
      <dgm:prSet/>
      <dgm:spPr/>
      <dgm:t>
        <a:bodyPr/>
        <a:lstStyle/>
        <a:p>
          <a:endParaRPr lang="en-US"/>
        </a:p>
      </dgm:t>
    </dgm:pt>
    <dgm:pt modelId="{F17C81EC-EEAF-4861-B05C-154E1B84756D}">
      <dgm:prSet/>
      <dgm:spPr/>
      <dgm:t>
        <a:bodyPr/>
        <a:lstStyle/>
        <a:p>
          <a:r>
            <a:rPr lang="en-US" dirty="0" smtClean="0"/>
            <a:t>Technological, engineering and industrial designs subjects to registration of intellectual property – Universities and Research Institutions</a:t>
          </a:r>
          <a:endParaRPr lang="en-US" dirty="0"/>
        </a:p>
      </dgm:t>
    </dgm:pt>
    <dgm:pt modelId="{1C32425B-A33C-4CA8-906A-7D761BB8B464}" type="parTrans" cxnId="{2982D04B-AAEE-4D1A-B69C-11C4EC04FA38}">
      <dgm:prSet/>
      <dgm:spPr/>
      <dgm:t>
        <a:bodyPr/>
        <a:lstStyle/>
        <a:p>
          <a:endParaRPr lang="en-US"/>
        </a:p>
      </dgm:t>
    </dgm:pt>
    <dgm:pt modelId="{B6398DC2-E40C-4453-B62B-DC0F48F4357C}" type="sibTrans" cxnId="{2982D04B-AAEE-4D1A-B69C-11C4EC04FA38}">
      <dgm:prSet/>
      <dgm:spPr/>
      <dgm:t>
        <a:bodyPr/>
        <a:lstStyle/>
        <a:p>
          <a:endParaRPr lang="en-US"/>
        </a:p>
      </dgm:t>
    </dgm:pt>
    <dgm:pt modelId="{5ADC50D2-4EF5-4BE1-9A00-B17755E91C9D}" type="pres">
      <dgm:prSet presAssocID="{A4B4D6CA-C65E-4B4E-B8D0-C1D7126B8FF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FA74116-7819-4CE2-974D-8EC839C4F1C0}" type="pres">
      <dgm:prSet presAssocID="{F07B3CCE-07FF-4164-ACDA-DAE2800703C3}" presName="parentLin" presStyleCnt="0"/>
      <dgm:spPr/>
    </dgm:pt>
    <dgm:pt modelId="{5488C454-8CEE-4B71-A1AB-51C2482E743E}" type="pres">
      <dgm:prSet presAssocID="{F07B3CCE-07FF-4164-ACDA-DAE2800703C3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B798220-C615-4233-92F3-B51BCC3DDBA4}" type="pres">
      <dgm:prSet presAssocID="{F07B3CCE-07FF-4164-ACDA-DAE2800703C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CA2316-1C0A-480E-8CE4-63D5A6F1AC47}" type="pres">
      <dgm:prSet presAssocID="{F07B3CCE-07FF-4164-ACDA-DAE2800703C3}" presName="negativeSpace" presStyleCnt="0"/>
      <dgm:spPr/>
    </dgm:pt>
    <dgm:pt modelId="{9611BD59-4973-4D24-842C-598EE643BC68}" type="pres">
      <dgm:prSet presAssocID="{F07B3CCE-07FF-4164-ACDA-DAE2800703C3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450C3F-95EE-4283-93AE-130464835E52}" type="pres">
      <dgm:prSet presAssocID="{FC5D9DFF-9413-46EA-9E86-8D9834AED2EE}" presName="spaceBetweenRectangles" presStyleCnt="0"/>
      <dgm:spPr/>
    </dgm:pt>
    <dgm:pt modelId="{613FD852-2561-4B55-9B58-8043DDCEEDC1}" type="pres">
      <dgm:prSet presAssocID="{A2596A42-E30E-4A0D-90D7-CD9550F3DB71}" presName="parentLin" presStyleCnt="0"/>
      <dgm:spPr/>
    </dgm:pt>
    <dgm:pt modelId="{1448E59C-7AF4-4345-B164-DCE33CC6DBEB}" type="pres">
      <dgm:prSet presAssocID="{A2596A42-E30E-4A0D-90D7-CD9550F3DB71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6269B1E-06B8-45C7-9438-829947EBAD7F}" type="pres">
      <dgm:prSet presAssocID="{A2596A42-E30E-4A0D-90D7-CD9550F3DB7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9B48AD-C0FD-4364-9C3A-17474E463212}" type="pres">
      <dgm:prSet presAssocID="{A2596A42-E30E-4A0D-90D7-CD9550F3DB71}" presName="negativeSpace" presStyleCnt="0"/>
      <dgm:spPr/>
    </dgm:pt>
    <dgm:pt modelId="{5608B3C0-1C7C-420F-AE56-F5D9CAE9B1D4}" type="pres">
      <dgm:prSet presAssocID="{A2596A42-E30E-4A0D-90D7-CD9550F3DB71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559173-BB34-4AA5-9CF0-4C89527EA621}" type="pres">
      <dgm:prSet presAssocID="{A7FCDED6-0158-4D75-8BFA-7E21B92BA81E}" presName="spaceBetweenRectangles" presStyleCnt="0"/>
      <dgm:spPr/>
    </dgm:pt>
    <dgm:pt modelId="{01CF0F4A-C95F-438C-A4A9-1EB477E958CD}" type="pres">
      <dgm:prSet presAssocID="{1BD86B61-E603-43DA-9872-E243BF9968A4}" presName="parentLin" presStyleCnt="0"/>
      <dgm:spPr/>
    </dgm:pt>
    <dgm:pt modelId="{A16CE9E8-1F72-4BB8-9591-C5AE6E5685E4}" type="pres">
      <dgm:prSet presAssocID="{1BD86B61-E603-43DA-9872-E243BF9968A4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8123AF0-931A-4ABF-8800-21B4CE1FAAE8}" type="pres">
      <dgm:prSet presAssocID="{1BD86B61-E603-43DA-9872-E243BF9968A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C864C9-94C1-4991-9E5E-D3080A3959F4}" type="pres">
      <dgm:prSet presAssocID="{1BD86B61-E603-43DA-9872-E243BF9968A4}" presName="negativeSpace" presStyleCnt="0"/>
      <dgm:spPr/>
    </dgm:pt>
    <dgm:pt modelId="{A4DBF693-B765-4DDF-B0A8-A31FC6A27778}" type="pres">
      <dgm:prSet presAssocID="{1BD86B61-E603-43DA-9872-E243BF9968A4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3EBBF0-3E8F-428E-A468-761ACBD47B61}" srcId="{A4B4D6CA-C65E-4B4E-B8D0-C1D7126B8FF1}" destId="{F07B3CCE-07FF-4164-ACDA-DAE2800703C3}" srcOrd="0" destOrd="0" parTransId="{DD620FB9-2E2C-4F6B-85C0-09F81DA4A009}" sibTransId="{FC5D9DFF-9413-46EA-9E86-8D9834AED2EE}"/>
    <dgm:cxn modelId="{2982D04B-AAEE-4D1A-B69C-11C4EC04FA38}" srcId="{1BD86B61-E603-43DA-9872-E243BF9968A4}" destId="{F17C81EC-EEAF-4861-B05C-154E1B84756D}" srcOrd="0" destOrd="0" parTransId="{1C32425B-A33C-4CA8-906A-7D761BB8B464}" sibTransId="{B6398DC2-E40C-4453-B62B-DC0F48F4357C}"/>
    <dgm:cxn modelId="{4B0DC1A7-4E8B-42AA-95C5-B97A2EF2F449}" srcId="{F07B3CCE-07FF-4164-ACDA-DAE2800703C3}" destId="{884A06AE-A011-4320-B414-1EC5CCD17849}" srcOrd="2" destOrd="0" parTransId="{10756BE1-14F2-4CFC-A628-D514E6641B9F}" sibTransId="{1ED9FA5C-9364-4DF7-AC1D-50F1D274835C}"/>
    <dgm:cxn modelId="{618F57DF-7AF0-4887-93C3-609F03822511}" type="presOf" srcId="{D686E224-796A-4367-BDB4-90CEAF1C9E35}" destId="{5608B3C0-1C7C-420F-AE56-F5D9CAE9B1D4}" srcOrd="0" destOrd="1" presId="urn:microsoft.com/office/officeart/2005/8/layout/list1"/>
    <dgm:cxn modelId="{12394D1D-21CA-4A36-AC9E-4DF3E9242FE1}" type="presOf" srcId="{1BD86B61-E603-43DA-9872-E243BF9968A4}" destId="{A16CE9E8-1F72-4BB8-9591-C5AE6E5685E4}" srcOrd="0" destOrd="0" presId="urn:microsoft.com/office/officeart/2005/8/layout/list1"/>
    <dgm:cxn modelId="{9712B449-1F5F-4A2F-BDD9-B49C8B67993A}" type="presOf" srcId="{F07B3CCE-07FF-4164-ACDA-DAE2800703C3}" destId="{5488C454-8CEE-4B71-A1AB-51C2482E743E}" srcOrd="0" destOrd="0" presId="urn:microsoft.com/office/officeart/2005/8/layout/list1"/>
    <dgm:cxn modelId="{07FA4C3F-6EF9-4AC2-AF3B-6630CE5D2E83}" srcId="{A4B4D6CA-C65E-4B4E-B8D0-C1D7126B8FF1}" destId="{A2596A42-E30E-4A0D-90D7-CD9550F3DB71}" srcOrd="1" destOrd="0" parTransId="{26ECE0F2-72CC-40B8-833D-8C1FE2369D5C}" sibTransId="{A7FCDED6-0158-4D75-8BFA-7E21B92BA81E}"/>
    <dgm:cxn modelId="{EBDB62BE-153B-44D7-980F-F6C964B0A14B}" type="presOf" srcId="{F75F9C0C-C1D4-43DE-936C-1DD461372D80}" destId="{9611BD59-4973-4D24-842C-598EE643BC68}" srcOrd="0" destOrd="1" presId="urn:microsoft.com/office/officeart/2005/8/layout/list1"/>
    <dgm:cxn modelId="{5BFDDC90-9B91-42F4-A4F3-5B9096CE0676}" type="presOf" srcId="{A2596A42-E30E-4A0D-90D7-CD9550F3DB71}" destId="{D6269B1E-06B8-45C7-9438-829947EBAD7F}" srcOrd="1" destOrd="0" presId="urn:microsoft.com/office/officeart/2005/8/layout/list1"/>
    <dgm:cxn modelId="{41CA2CD7-E62D-4F32-853A-75E3CC324885}" type="presOf" srcId="{F17C81EC-EEAF-4861-B05C-154E1B84756D}" destId="{A4DBF693-B765-4DDF-B0A8-A31FC6A27778}" srcOrd="0" destOrd="0" presId="urn:microsoft.com/office/officeart/2005/8/layout/list1"/>
    <dgm:cxn modelId="{92D042A4-E2F7-450A-A0BC-29CCC059CB82}" srcId="{A2596A42-E30E-4A0D-90D7-CD9550F3DB71}" destId="{D686E224-796A-4367-BDB4-90CEAF1C9E35}" srcOrd="1" destOrd="0" parTransId="{EAB2CEF6-3D25-4AD7-BE31-EDD102E2D2E1}" sibTransId="{987D48CD-F9DF-47D1-8420-F18378BEE502}"/>
    <dgm:cxn modelId="{95185A96-77A9-4125-89A1-2CCE4CCBD008}" srcId="{F07B3CCE-07FF-4164-ACDA-DAE2800703C3}" destId="{F75F9C0C-C1D4-43DE-936C-1DD461372D80}" srcOrd="1" destOrd="0" parTransId="{2E852B1C-0618-4788-8B31-CC1303035253}" sibTransId="{421B0802-897A-4954-AC61-592784756D1B}"/>
    <dgm:cxn modelId="{34F10886-9A11-4C45-A0D4-5ED3D82C1273}" type="presOf" srcId="{F07B3CCE-07FF-4164-ACDA-DAE2800703C3}" destId="{7B798220-C615-4233-92F3-B51BCC3DDBA4}" srcOrd="1" destOrd="0" presId="urn:microsoft.com/office/officeart/2005/8/layout/list1"/>
    <dgm:cxn modelId="{208CCBF9-6B1D-4EFF-957E-E652C9D8CCD6}" type="presOf" srcId="{884A06AE-A011-4320-B414-1EC5CCD17849}" destId="{9611BD59-4973-4D24-842C-598EE643BC68}" srcOrd="0" destOrd="2" presId="urn:microsoft.com/office/officeart/2005/8/layout/list1"/>
    <dgm:cxn modelId="{AF476374-F16F-4CD4-AF5C-A00D30B19F9E}" type="presOf" srcId="{5CBA8999-F5C6-4867-9450-094249F065BE}" destId="{5608B3C0-1C7C-420F-AE56-F5D9CAE9B1D4}" srcOrd="0" destOrd="0" presId="urn:microsoft.com/office/officeart/2005/8/layout/list1"/>
    <dgm:cxn modelId="{14FE2ADB-D11B-4DAB-8F06-2092978CC717}" srcId="{F07B3CCE-07FF-4164-ACDA-DAE2800703C3}" destId="{E0107232-56E2-404C-B3CB-DBFE23DF4F09}" srcOrd="0" destOrd="0" parTransId="{292DBCAA-0892-490A-B6AA-9091C7E902C4}" sibTransId="{952EAA3F-49FC-46CC-AA4F-D7CD80D5F062}"/>
    <dgm:cxn modelId="{CC263D1F-11A5-4F46-B837-56CF792499DA}" type="presOf" srcId="{56ADBA0A-1BB5-444C-835D-A6196C18B2B0}" destId="{5608B3C0-1C7C-420F-AE56-F5D9CAE9B1D4}" srcOrd="0" destOrd="2" presId="urn:microsoft.com/office/officeart/2005/8/layout/list1"/>
    <dgm:cxn modelId="{B4E064BA-BEE7-4B77-825D-683C80BF49AD}" type="presOf" srcId="{1BD86B61-E603-43DA-9872-E243BF9968A4}" destId="{C8123AF0-931A-4ABF-8800-21B4CE1FAAE8}" srcOrd="1" destOrd="0" presId="urn:microsoft.com/office/officeart/2005/8/layout/list1"/>
    <dgm:cxn modelId="{B508E19F-6A52-4F89-99FC-DF9C46C5139F}" type="presOf" srcId="{E0107232-56E2-404C-B3CB-DBFE23DF4F09}" destId="{9611BD59-4973-4D24-842C-598EE643BC68}" srcOrd="0" destOrd="0" presId="urn:microsoft.com/office/officeart/2005/8/layout/list1"/>
    <dgm:cxn modelId="{DBD1863A-523A-4EE1-B0E4-55F2D7436596}" srcId="{A4B4D6CA-C65E-4B4E-B8D0-C1D7126B8FF1}" destId="{1BD86B61-E603-43DA-9872-E243BF9968A4}" srcOrd="2" destOrd="0" parTransId="{111FD382-5223-459C-8D56-0A38CA1327A5}" sibTransId="{A2FB37EB-935E-414F-A46A-7C5B73F4F1B8}"/>
    <dgm:cxn modelId="{B42A829A-DF3C-4813-8860-D671214978FE}" srcId="{A2596A42-E30E-4A0D-90D7-CD9550F3DB71}" destId="{56ADBA0A-1BB5-444C-835D-A6196C18B2B0}" srcOrd="2" destOrd="0" parTransId="{C5D65CB3-8ED1-4E56-8080-0C6EB2BAB9F6}" sibTransId="{CB5F6C60-589B-4FF6-B74A-4C10E20C004C}"/>
    <dgm:cxn modelId="{0F7FF0C8-5696-4B91-8BC4-5D2BB42693E5}" srcId="{A2596A42-E30E-4A0D-90D7-CD9550F3DB71}" destId="{5CBA8999-F5C6-4867-9450-094249F065BE}" srcOrd="0" destOrd="0" parTransId="{D310F183-7E10-463D-A8F6-CA6F6455C4C1}" sibTransId="{9DF3DE99-1D81-4B32-9038-F754170A549F}"/>
    <dgm:cxn modelId="{FDB66E3C-534E-4F1E-9B59-63DAA9B9A6B6}" type="presOf" srcId="{A4B4D6CA-C65E-4B4E-B8D0-C1D7126B8FF1}" destId="{5ADC50D2-4EF5-4BE1-9A00-B17755E91C9D}" srcOrd="0" destOrd="0" presId="urn:microsoft.com/office/officeart/2005/8/layout/list1"/>
    <dgm:cxn modelId="{BF986AA5-6515-4371-8556-D53DC8013EAD}" type="presOf" srcId="{A2596A42-E30E-4A0D-90D7-CD9550F3DB71}" destId="{1448E59C-7AF4-4345-B164-DCE33CC6DBEB}" srcOrd="0" destOrd="0" presId="urn:microsoft.com/office/officeart/2005/8/layout/list1"/>
    <dgm:cxn modelId="{D71C7983-C966-4299-AD6C-6D8DDCAEB441}" type="presParOf" srcId="{5ADC50D2-4EF5-4BE1-9A00-B17755E91C9D}" destId="{0FA74116-7819-4CE2-974D-8EC839C4F1C0}" srcOrd="0" destOrd="0" presId="urn:microsoft.com/office/officeart/2005/8/layout/list1"/>
    <dgm:cxn modelId="{0E294758-8E1E-45E9-8AA0-D97FDD950D55}" type="presParOf" srcId="{0FA74116-7819-4CE2-974D-8EC839C4F1C0}" destId="{5488C454-8CEE-4B71-A1AB-51C2482E743E}" srcOrd="0" destOrd="0" presId="urn:microsoft.com/office/officeart/2005/8/layout/list1"/>
    <dgm:cxn modelId="{90F34A26-A623-4AA4-9F0C-53DEB17B3FC6}" type="presParOf" srcId="{0FA74116-7819-4CE2-974D-8EC839C4F1C0}" destId="{7B798220-C615-4233-92F3-B51BCC3DDBA4}" srcOrd="1" destOrd="0" presId="urn:microsoft.com/office/officeart/2005/8/layout/list1"/>
    <dgm:cxn modelId="{E3596C06-D672-4005-B267-EDA0F96E8770}" type="presParOf" srcId="{5ADC50D2-4EF5-4BE1-9A00-B17755E91C9D}" destId="{F8CA2316-1C0A-480E-8CE4-63D5A6F1AC47}" srcOrd="1" destOrd="0" presId="urn:microsoft.com/office/officeart/2005/8/layout/list1"/>
    <dgm:cxn modelId="{44EA1177-3402-40C9-BDFA-A9F37F2B4AB6}" type="presParOf" srcId="{5ADC50D2-4EF5-4BE1-9A00-B17755E91C9D}" destId="{9611BD59-4973-4D24-842C-598EE643BC68}" srcOrd="2" destOrd="0" presId="urn:microsoft.com/office/officeart/2005/8/layout/list1"/>
    <dgm:cxn modelId="{8DF4C7C4-FB90-4703-BA22-30F3022A4655}" type="presParOf" srcId="{5ADC50D2-4EF5-4BE1-9A00-B17755E91C9D}" destId="{8E450C3F-95EE-4283-93AE-130464835E52}" srcOrd="3" destOrd="0" presId="urn:microsoft.com/office/officeart/2005/8/layout/list1"/>
    <dgm:cxn modelId="{C699983E-595B-4A78-95D4-28E4F5919813}" type="presParOf" srcId="{5ADC50D2-4EF5-4BE1-9A00-B17755E91C9D}" destId="{613FD852-2561-4B55-9B58-8043DDCEEDC1}" srcOrd="4" destOrd="0" presId="urn:microsoft.com/office/officeart/2005/8/layout/list1"/>
    <dgm:cxn modelId="{CD758CD6-09DE-4EA0-8CA0-78503DB3816A}" type="presParOf" srcId="{613FD852-2561-4B55-9B58-8043DDCEEDC1}" destId="{1448E59C-7AF4-4345-B164-DCE33CC6DBEB}" srcOrd="0" destOrd="0" presId="urn:microsoft.com/office/officeart/2005/8/layout/list1"/>
    <dgm:cxn modelId="{5A2806A8-86EB-49BD-B414-8FF4CE6821A3}" type="presParOf" srcId="{613FD852-2561-4B55-9B58-8043DDCEEDC1}" destId="{D6269B1E-06B8-45C7-9438-829947EBAD7F}" srcOrd="1" destOrd="0" presId="urn:microsoft.com/office/officeart/2005/8/layout/list1"/>
    <dgm:cxn modelId="{1409D041-F758-463D-8C53-B02F39374CBF}" type="presParOf" srcId="{5ADC50D2-4EF5-4BE1-9A00-B17755E91C9D}" destId="{659B48AD-C0FD-4364-9C3A-17474E463212}" srcOrd="5" destOrd="0" presId="urn:microsoft.com/office/officeart/2005/8/layout/list1"/>
    <dgm:cxn modelId="{7AA296B3-601D-40EC-8934-B373101B31B3}" type="presParOf" srcId="{5ADC50D2-4EF5-4BE1-9A00-B17755E91C9D}" destId="{5608B3C0-1C7C-420F-AE56-F5D9CAE9B1D4}" srcOrd="6" destOrd="0" presId="urn:microsoft.com/office/officeart/2005/8/layout/list1"/>
    <dgm:cxn modelId="{9AD72A7D-91EB-44F2-BFB1-1662A1B51AA3}" type="presParOf" srcId="{5ADC50D2-4EF5-4BE1-9A00-B17755E91C9D}" destId="{73559173-BB34-4AA5-9CF0-4C89527EA621}" srcOrd="7" destOrd="0" presId="urn:microsoft.com/office/officeart/2005/8/layout/list1"/>
    <dgm:cxn modelId="{53B43A81-0AEB-4523-B672-71B9A0CA51DB}" type="presParOf" srcId="{5ADC50D2-4EF5-4BE1-9A00-B17755E91C9D}" destId="{01CF0F4A-C95F-438C-A4A9-1EB477E958CD}" srcOrd="8" destOrd="0" presId="urn:microsoft.com/office/officeart/2005/8/layout/list1"/>
    <dgm:cxn modelId="{1CB66C3F-1BCC-44AD-8EEE-B5E869985F33}" type="presParOf" srcId="{01CF0F4A-C95F-438C-A4A9-1EB477E958CD}" destId="{A16CE9E8-1F72-4BB8-9591-C5AE6E5685E4}" srcOrd="0" destOrd="0" presId="urn:microsoft.com/office/officeart/2005/8/layout/list1"/>
    <dgm:cxn modelId="{CDB7994E-AC24-4D0D-9FB3-517F721CB22C}" type="presParOf" srcId="{01CF0F4A-C95F-438C-A4A9-1EB477E958CD}" destId="{C8123AF0-931A-4ABF-8800-21B4CE1FAAE8}" srcOrd="1" destOrd="0" presId="urn:microsoft.com/office/officeart/2005/8/layout/list1"/>
    <dgm:cxn modelId="{231C1750-1CFB-495F-B647-A8B259802804}" type="presParOf" srcId="{5ADC50D2-4EF5-4BE1-9A00-B17755E91C9D}" destId="{06C864C9-94C1-4991-9E5E-D3080A3959F4}" srcOrd="9" destOrd="0" presId="urn:microsoft.com/office/officeart/2005/8/layout/list1"/>
    <dgm:cxn modelId="{A13FB0D2-6B40-43F4-84B5-5C9CBCE6C718}" type="presParOf" srcId="{5ADC50D2-4EF5-4BE1-9A00-B17755E91C9D}" destId="{A4DBF693-B765-4DDF-B0A8-A31FC6A2777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B77135F-A861-4332-B17C-C5C17566AEE7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1E9A4AB-31A4-4669-A0AF-B2D9715848DF}">
      <dgm:prSet phldrT="[Text]"/>
      <dgm:spPr/>
      <dgm:t>
        <a:bodyPr/>
        <a:lstStyle/>
        <a:p>
          <a:r>
            <a:rPr lang="en-US" dirty="0" smtClean="0"/>
            <a:t>Goods and services</a:t>
          </a:r>
          <a:endParaRPr lang="en-US" dirty="0"/>
        </a:p>
      </dgm:t>
    </dgm:pt>
    <dgm:pt modelId="{C6C52D63-4FA3-4A2D-8E96-B430C57C7728}" type="parTrans" cxnId="{C5F6207B-813E-42C5-BF8B-941649131033}">
      <dgm:prSet/>
      <dgm:spPr/>
      <dgm:t>
        <a:bodyPr/>
        <a:lstStyle/>
        <a:p>
          <a:endParaRPr lang="en-US"/>
        </a:p>
      </dgm:t>
    </dgm:pt>
    <dgm:pt modelId="{3935491B-E293-4598-AF4C-D0923B6C0D82}" type="sibTrans" cxnId="{C5F6207B-813E-42C5-BF8B-941649131033}">
      <dgm:prSet/>
      <dgm:spPr/>
      <dgm:t>
        <a:bodyPr/>
        <a:lstStyle/>
        <a:p>
          <a:endParaRPr lang="en-US"/>
        </a:p>
      </dgm:t>
    </dgm:pt>
    <dgm:pt modelId="{BAAC3DB3-5A2A-4DD4-93FD-BD772ACFAEEE}">
      <dgm:prSet phldrT="[Text]"/>
      <dgm:spPr/>
      <dgm:t>
        <a:bodyPr/>
        <a:lstStyle/>
        <a:p>
          <a:r>
            <a:rPr lang="en-US" dirty="0" smtClean="0"/>
            <a:t>Works</a:t>
          </a:r>
          <a:endParaRPr lang="en-US" dirty="0"/>
        </a:p>
      </dgm:t>
    </dgm:pt>
    <dgm:pt modelId="{D77FA6E2-B232-4DFE-8AE1-C768F5EFBE14}" type="parTrans" cxnId="{3ECF55E1-D3B2-46F3-81AC-F0A0AB7846BA}">
      <dgm:prSet/>
      <dgm:spPr/>
      <dgm:t>
        <a:bodyPr/>
        <a:lstStyle/>
        <a:p>
          <a:endParaRPr lang="en-US"/>
        </a:p>
      </dgm:t>
    </dgm:pt>
    <dgm:pt modelId="{1B1FFBD9-19DC-4B0A-8560-C5E56EF8E924}" type="sibTrans" cxnId="{3ECF55E1-D3B2-46F3-81AC-F0A0AB7846BA}">
      <dgm:prSet/>
      <dgm:spPr/>
      <dgm:t>
        <a:bodyPr/>
        <a:lstStyle/>
        <a:p>
          <a:endParaRPr lang="en-US"/>
        </a:p>
      </dgm:t>
    </dgm:pt>
    <dgm:pt modelId="{46329057-064F-447D-AC9E-EB84ED54E3F6}">
      <dgm:prSet/>
      <dgm:spPr/>
      <dgm:t>
        <a:bodyPr/>
        <a:lstStyle/>
        <a:p>
          <a:r>
            <a:rPr lang="en-US" dirty="0" smtClean="0"/>
            <a:t>Fifteen percent (15%)</a:t>
          </a:r>
          <a:endParaRPr lang="en-US" dirty="0"/>
        </a:p>
      </dgm:t>
    </dgm:pt>
    <dgm:pt modelId="{022F4D95-BFC7-4A3F-AC4E-519F0D042D7A}" type="parTrans" cxnId="{9C214588-F08D-4A64-8ED8-D236D9BB5C87}">
      <dgm:prSet/>
      <dgm:spPr/>
      <dgm:t>
        <a:bodyPr/>
        <a:lstStyle/>
        <a:p>
          <a:endParaRPr lang="en-US"/>
        </a:p>
      </dgm:t>
    </dgm:pt>
    <dgm:pt modelId="{5B9712BB-6069-4A8E-B213-E48763AE30FA}" type="sibTrans" cxnId="{9C214588-F08D-4A64-8ED8-D236D9BB5C87}">
      <dgm:prSet/>
      <dgm:spPr/>
      <dgm:t>
        <a:bodyPr/>
        <a:lstStyle/>
        <a:p>
          <a:endParaRPr lang="en-US"/>
        </a:p>
      </dgm:t>
    </dgm:pt>
    <dgm:pt modelId="{935AD8C2-1BDA-4AC5-884C-05E7F024DFB0}">
      <dgm:prSet/>
      <dgm:spPr/>
      <dgm:t>
        <a:bodyPr/>
        <a:lstStyle/>
        <a:p>
          <a:r>
            <a:rPr lang="en-US" dirty="0" smtClean="0"/>
            <a:t>Seven and half percent (7.5%)</a:t>
          </a:r>
          <a:endParaRPr lang="en-US" dirty="0"/>
        </a:p>
      </dgm:t>
    </dgm:pt>
    <dgm:pt modelId="{F2952E93-DC9A-4FC8-8768-48D15C1D26E3}" type="parTrans" cxnId="{4EFB5F13-E157-495E-AD25-85D2790FC80D}">
      <dgm:prSet/>
      <dgm:spPr/>
      <dgm:t>
        <a:bodyPr/>
        <a:lstStyle/>
        <a:p>
          <a:endParaRPr lang="en-US"/>
        </a:p>
      </dgm:t>
    </dgm:pt>
    <dgm:pt modelId="{510B0237-2402-4B23-B27E-FECE837AD108}" type="sibTrans" cxnId="{4EFB5F13-E157-495E-AD25-85D2790FC80D}">
      <dgm:prSet/>
      <dgm:spPr/>
      <dgm:t>
        <a:bodyPr/>
        <a:lstStyle/>
        <a:p>
          <a:endParaRPr lang="en-US"/>
        </a:p>
      </dgm:t>
    </dgm:pt>
    <dgm:pt modelId="{80A0F9C1-D7DB-47A1-BA74-5F9A53A71F8E}">
      <dgm:prSet/>
      <dgm:spPr/>
      <dgm:t>
        <a:bodyPr/>
        <a:lstStyle/>
        <a:p>
          <a:r>
            <a:rPr lang="en-US" dirty="0" smtClean="0"/>
            <a:t>Extent of application of preference</a:t>
          </a:r>
          <a:endParaRPr lang="en-US" dirty="0"/>
        </a:p>
      </dgm:t>
    </dgm:pt>
    <dgm:pt modelId="{30FC79E9-8002-4985-A0E7-09FDF6F2FF83}" type="parTrans" cxnId="{A002CFCB-03C1-4061-B420-B9200B9FAC82}">
      <dgm:prSet/>
      <dgm:spPr/>
      <dgm:t>
        <a:bodyPr/>
        <a:lstStyle/>
        <a:p>
          <a:endParaRPr lang="en-US"/>
        </a:p>
      </dgm:t>
    </dgm:pt>
    <dgm:pt modelId="{5BE1B9C4-CF81-4732-BC0A-F5BA842AFD32}" type="sibTrans" cxnId="{A002CFCB-03C1-4061-B420-B9200B9FAC82}">
      <dgm:prSet/>
      <dgm:spPr/>
      <dgm:t>
        <a:bodyPr/>
        <a:lstStyle/>
        <a:p>
          <a:endParaRPr lang="en-US"/>
        </a:p>
      </dgm:t>
    </dgm:pt>
    <dgm:pt modelId="{E573C676-5720-4767-9B15-C60225E7CDB6}">
      <dgm:prSet/>
      <dgm:spPr/>
      <dgm:t>
        <a:bodyPr/>
        <a:lstStyle/>
        <a:p>
          <a:r>
            <a:rPr lang="en-US" dirty="0" smtClean="0"/>
            <a:t>Entities predominantly owned by women</a:t>
          </a:r>
          <a:endParaRPr lang="en-US" dirty="0"/>
        </a:p>
      </dgm:t>
    </dgm:pt>
    <dgm:pt modelId="{2C45CCE3-631F-443D-A0FA-2595C8720E40}" type="parTrans" cxnId="{17BE52FF-F104-42D5-92E6-D198B092FFA9}">
      <dgm:prSet/>
      <dgm:spPr/>
      <dgm:t>
        <a:bodyPr/>
        <a:lstStyle/>
        <a:p>
          <a:endParaRPr lang="en-US"/>
        </a:p>
      </dgm:t>
    </dgm:pt>
    <dgm:pt modelId="{5439FF3C-97A3-4806-92FF-0219135902E8}" type="sibTrans" cxnId="{17BE52FF-F104-42D5-92E6-D198B092FFA9}">
      <dgm:prSet/>
      <dgm:spPr/>
      <dgm:t>
        <a:bodyPr/>
        <a:lstStyle/>
        <a:p>
          <a:endParaRPr lang="en-US"/>
        </a:p>
      </dgm:t>
    </dgm:pt>
    <dgm:pt modelId="{F3C8480C-9CCA-4520-8DF7-D4F7932C10AF}">
      <dgm:prSet/>
      <dgm:spPr/>
      <dgm:t>
        <a:bodyPr/>
        <a:lstStyle/>
        <a:p>
          <a:r>
            <a:rPr lang="en-US" dirty="0" smtClean="0"/>
            <a:t>Universities and research institutions - consultancy</a:t>
          </a:r>
          <a:endParaRPr lang="en-US" dirty="0"/>
        </a:p>
      </dgm:t>
    </dgm:pt>
    <dgm:pt modelId="{4F83E14D-4172-4282-8004-6C1E2C859402}" type="parTrans" cxnId="{E91CEA49-E57C-424E-8733-A56D5F48E47D}">
      <dgm:prSet/>
      <dgm:spPr/>
      <dgm:t>
        <a:bodyPr/>
        <a:lstStyle/>
        <a:p>
          <a:endParaRPr lang="en-US"/>
        </a:p>
      </dgm:t>
    </dgm:pt>
    <dgm:pt modelId="{6C5C56B4-4D77-47FD-ACB3-97B39DB8F55B}" type="sibTrans" cxnId="{E91CEA49-E57C-424E-8733-A56D5F48E47D}">
      <dgm:prSet/>
      <dgm:spPr/>
      <dgm:t>
        <a:bodyPr/>
        <a:lstStyle/>
        <a:p>
          <a:endParaRPr lang="en-US"/>
        </a:p>
      </dgm:t>
    </dgm:pt>
    <dgm:pt modelId="{5F017FAD-E5BB-4153-A1CD-83B573E024F2}" type="pres">
      <dgm:prSet presAssocID="{BB77135F-A861-4332-B17C-C5C17566AEE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6355FB-4683-46F9-9218-DA8322475CD0}" type="pres">
      <dgm:prSet presAssocID="{F1E9A4AB-31A4-4669-A0AF-B2D9715848DF}" presName="parentLin" presStyleCnt="0"/>
      <dgm:spPr/>
    </dgm:pt>
    <dgm:pt modelId="{A8972CFC-09B5-4D3D-BC28-7E433FD19197}" type="pres">
      <dgm:prSet presAssocID="{F1E9A4AB-31A4-4669-A0AF-B2D9715848D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16FBD269-9139-46F1-80B6-E4CDC338405C}" type="pres">
      <dgm:prSet presAssocID="{F1E9A4AB-31A4-4669-A0AF-B2D9715848D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10C32-12EC-4E90-83C7-30781C5FC532}" type="pres">
      <dgm:prSet presAssocID="{F1E9A4AB-31A4-4669-A0AF-B2D9715848DF}" presName="negativeSpace" presStyleCnt="0"/>
      <dgm:spPr/>
    </dgm:pt>
    <dgm:pt modelId="{8C371E86-A3EC-4860-909B-1824EA6A574B}" type="pres">
      <dgm:prSet presAssocID="{F1E9A4AB-31A4-4669-A0AF-B2D9715848DF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5F4B7B-348E-4DD6-AD4B-2D0B5A72B74A}" type="pres">
      <dgm:prSet presAssocID="{3935491B-E293-4598-AF4C-D0923B6C0D82}" presName="spaceBetweenRectangles" presStyleCnt="0"/>
      <dgm:spPr/>
    </dgm:pt>
    <dgm:pt modelId="{0C5BB0C5-F509-4783-9282-9ADE01ED2B17}" type="pres">
      <dgm:prSet presAssocID="{BAAC3DB3-5A2A-4DD4-93FD-BD772ACFAEEE}" presName="parentLin" presStyleCnt="0"/>
      <dgm:spPr/>
    </dgm:pt>
    <dgm:pt modelId="{D4198419-462B-4B41-B245-28B2324F0B8A}" type="pres">
      <dgm:prSet presAssocID="{BAAC3DB3-5A2A-4DD4-93FD-BD772ACFAEE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73776A2-5916-4058-ABCB-44D817565197}" type="pres">
      <dgm:prSet presAssocID="{BAAC3DB3-5A2A-4DD4-93FD-BD772ACFAEE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CA11EF-5A1C-462F-B55F-2D88D2BA5257}" type="pres">
      <dgm:prSet presAssocID="{BAAC3DB3-5A2A-4DD4-93FD-BD772ACFAEEE}" presName="negativeSpace" presStyleCnt="0"/>
      <dgm:spPr/>
    </dgm:pt>
    <dgm:pt modelId="{4DA90C26-A478-47FB-A9D7-EBEEB7D436C6}" type="pres">
      <dgm:prSet presAssocID="{BAAC3DB3-5A2A-4DD4-93FD-BD772ACFAEEE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DEB532-B2DA-4FE5-9007-98D701298F09}" type="pres">
      <dgm:prSet presAssocID="{1B1FFBD9-19DC-4B0A-8560-C5E56EF8E924}" presName="spaceBetweenRectangles" presStyleCnt="0"/>
      <dgm:spPr/>
    </dgm:pt>
    <dgm:pt modelId="{24D9EDD9-2235-41E3-AF5D-EC7707B1E0CC}" type="pres">
      <dgm:prSet presAssocID="{80A0F9C1-D7DB-47A1-BA74-5F9A53A71F8E}" presName="parentLin" presStyleCnt="0"/>
      <dgm:spPr/>
    </dgm:pt>
    <dgm:pt modelId="{614A523E-0D8B-45F4-8728-874231B60FCC}" type="pres">
      <dgm:prSet presAssocID="{80A0F9C1-D7DB-47A1-BA74-5F9A53A71F8E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EA654788-CFC2-43D4-B11F-826288551D95}" type="pres">
      <dgm:prSet presAssocID="{80A0F9C1-D7DB-47A1-BA74-5F9A53A71F8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606701-E82F-4C8F-8785-B39AED6AB62A}" type="pres">
      <dgm:prSet presAssocID="{80A0F9C1-D7DB-47A1-BA74-5F9A53A71F8E}" presName="negativeSpace" presStyleCnt="0"/>
      <dgm:spPr/>
    </dgm:pt>
    <dgm:pt modelId="{40A2B493-3028-4833-AF51-80C1FF57FD12}" type="pres">
      <dgm:prSet presAssocID="{80A0F9C1-D7DB-47A1-BA74-5F9A53A71F8E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CF55E1-D3B2-46F3-81AC-F0A0AB7846BA}" srcId="{BB77135F-A861-4332-B17C-C5C17566AEE7}" destId="{BAAC3DB3-5A2A-4DD4-93FD-BD772ACFAEEE}" srcOrd="1" destOrd="0" parTransId="{D77FA6E2-B232-4DFE-8AE1-C768F5EFBE14}" sibTransId="{1B1FFBD9-19DC-4B0A-8560-C5E56EF8E924}"/>
    <dgm:cxn modelId="{9C214588-F08D-4A64-8ED8-D236D9BB5C87}" srcId="{F1E9A4AB-31A4-4669-A0AF-B2D9715848DF}" destId="{46329057-064F-447D-AC9E-EB84ED54E3F6}" srcOrd="0" destOrd="0" parTransId="{022F4D95-BFC7-4A3F-AC4E-519F0D042D7A}" sibTransId="{5B9712BB-6069-4A8E-B213-E48763AE30FA}"/>
    <dgm:cxn modelId="{E91CEA49-E57C-424E-8733-A56D5F48E47D}" srcId="{80A0F9C1-D7DB-47A1-BA74-5F9A53A71F8E}" destId="{F3C8480C-9CCA-4520-8DF7-D4F7932C10AF}" srcOrd="1" destOrd="0" parTransId="{4F83E14D-4172-4282-8004-6C1E2C859402}" sibTransId="{6C5C56B4-4D77-47FD-ACB3-97B39DB8F55B}"/>
    <dgm:cxn modelId="{06D315F0-6B64-433A-9501-AA18C8182593}" type="presOf" srcId="{46329057-064F-447D-AC9E-EB84ED54E3F6}" destId="{8C371E86-A3EC-4860-909B-1824EA6A574B}" srcOrd="0" destOrd="0" presId="urn:microsoft.com/office/officeart/2005/8/layout/list1"/>
    <dgm:cxn modelId="{C9EE38AE-4869-4B1C-92FB-34CAAC2455C0}" type="presOf" srcId="{80A0F9C1-D7DB-47A1-BA74-5F9A53A71F8E}" destId="{EA654788-CFC2-43D4-B11F-826288551D95}" srcOrd="1" destOrd="0" presId="urn:microsoft.com/office/officeart/2005/8/layout/list1"/>
    <dgm:cxn modelId="{86869443-346F-423B-8F46-3C7325C28EEA}" type="presOf" srcId="{BAAC3DB3-5A2A-4DD4-93FD-BD772ACFAEEE}" destId="{273776A2-5916-4058-ABCB-44D817565197}" srcOrd="1" destOrd="0" presId="urn:microsoft.com/office/officeart/2005/8/layout/list1"/>
    <dgm:cxn modelId="{7371825D-9BD6-4A85-AB4E-EDDBC4D60E37}" type="presOf" srcId="{935AD8C2-1BDA-4AC5-884C-05E7F024DFB0}" destId="{4DA90C26-A478-47FB-A9D7-EBEEB7D436C6}" srcOrd="0" destOrd="0" presId="urn:microsoft.com/office/officeart/2005/8/layout/list1"/>
    <dgm:cxn modelId="{B2F00DD0-2932-43DD-BB5F-132D90A5EB9C}" type="presOf" srcId="{80A0F9C1-D7DB-47A1-BA74-5F9A53A71F8E}" destId="{614A523E-0D8B-45F4-8728-874231B60FCC}" srcOrd="0" destOrd="0" presId="urn:microsoft.com/office/officeart/2005/8/layout/list1"/>
    <dgm:cxn modelId="{17BE52FF-F104-42D5-92E6-D198B092FFA9}" srcId="{80A0F9C1-D7DB-47A1-BA74-5F9A53A71F8E}" destId="{E573C676-5720-4767-9B15-C60225E7CDB6}" srcOrd="0" destOrd="0" parTransId="{2C45CCE3-631F-443D-A0FA-2595C8720E40}" sibTransId="{5439FF3C-97A3-4806-92FF-0219135902E8}"/>
    <dgm:cxn modelId="{A002CFCB-03C1-4061-B420-B9200B9FAC82}" srcId="{BB77135F-A861-4332-B17C-C5C17566AEE7}" destId="{80A0F9C1-D7DB-47A1-BA74-5F9A53A71F8E}" srcOrd="2" destOrd="0" parTransId="{30FC79E9-8002-4985-A0E7-09FDF6F2FF83}" sibTransId="{5BE1B9C4-CF81-4732-BC0A-F5BA842AFD32}"/>
    <dgm:cxn modelId="{B9D79654-4C87-4BA3-8C57-F66FB6D5DFD1}" type="presOf" srcId="{F3C8480C-9CCA-4520-8DF7-D4F7932C10AF}" destId="{40A2B493-3028-4833-AF51-80C1FF57FD12}" srcOrd="0" destOrd="1" presId="urn:microsoft.com/office/officeart/2005/8/layout/list1"/>
    <dgm:cxn modelId="{C5F6207B-813E-42C5-BF8B-941649131033}" srcId="{BB77135F-A861-4332-B17C-C5C17566AEE7}" destId="{F1E9A4AB-31A4-4669-A0AF-B2D9715848DF}" srcOrd="0" destOrd="0" parTransId="{C6C52D63-4FA3-4A2D-8E96-B430C57C7728}" sibTransId="{3935491B-E293-4598-AF4C-D0923B6C0D82}"/>
    <dgm:cxn modelId="{E341D1C4-090A-4089-84C0-059B59EAD154}" type="presOf" srcId="{E573C676-5720-4767-9B15-C60225E7CDB6}" destId="{40A2B493-3028-4833-AF51-80C1FF57FD12}" srcOrd="0" destOrd="0" presId="urn:microsoft.com/office/officeart/2005/8/layout/list1"/>
    <dgm:cxn modelId="{CDC7B576-E536-4F34-AF79-0357A810939B}" type="presOf" srcId="{BB77135F-A861-4332-B17C-C5C17566AEE7}" destId="{5F017FAD-E5BB-4153-A1CD-83B573E024F2}" srcOrd="0" destOrd="0" presId="urn:microsoft.com/office/officeart/2005/8/layout/list1"/>
    <dgm:cxn modelId="{4EFB5F13-E157-495E-AD25-85D2790FC80D}" srcId="{BAAC3DB3-5A2A-4DD4-93FD-BD772ACFAEEE}" destId="{935AD8C2-1BDA-4AC5-884C-05E7F024DFB0}" srcOrd="0" destOrd="0" parTransId="{F2952E93-DC9A-4FC8-8768-48D15C1D26E3}" sibTransId="{510B0237-2402-4B23-B27E-FECE837AD108}"/>
    <dgm:cxn modelId="{75CA6B50-D8C8-49E3-90CB-5E3EA374DA52}" type="presOf" srcId="{BAAC3DB3-5A2A-4DD4-93FD-BD772ACFAEEE}" destId="{D4198419-462B-4B41-B245-28B2324F0B8A}" srcOrd="0" destOrd="0" presId="urn:microsoft.com/office/officeart/2005/8/layout/list1"/>
    <dgm:cxn modelId="{85840FDA-26AB-48EE-B10D-822DAE76FCC9}" type="presOf" srcId="{F1E9A4AB-31A4-4669-A0AF-B2D9715848DF}" destId="{A8972CFC-09B5-4D3D-BC28-7E433FD19197}" srcOrd="0" destOrd="0" presId="urn:microsoft.com/office/officeart/2005/8/layout/list1"/>
    <dgm:cxn modelId="{FABD032B-1003-4D7B-BF15-8EB9B8D4266C}" type="presOf" srcId="{F1E9A4AB-31A4-4669-A0AF-B2D9715848DF}" destId="{16FBD269-9139-46F1-80B6-E4CDC338405C}" srcOrd="1" destOrd="0" presId="urn:microsoft.com/office/officeart/2005/8/layout/list1"/>
    <dgm:cxn modelId="{C06A2F54-5A3F-4D3C-A998-35BB2215FCD4}" type="presParOf" srcId="{5F017FAD-E5BB-4153-A1CD-83B573E024F2}" destId="{F66355FB-4683-46F9-9218-DA8322475CD0}" srcOrd="0" destOrd="0" presId="urn:microsoft.com/office/officeart/2005/8/layout/list1"/>
    <dgm:cxn modelId="{2CD39E25-3D26-4002-A943-84FD6D93DBD9}" type="presParOf" srcId="{F66355FB-4683-46F9-9218-DA8322475CD0}" destId="{A8972CFC-09B5-4D3D-BC28-7E433FD19197}" srcOrd="0" destOrd="0" presId="urn:microsoft.com/office/officeart/2005/8/layout/list1"/>
    <dgm:cxn modelId="{88BB806F-9F95-4A2B-81D3-E8B2F7CAB1FA}" type="presParOf" srcId="{F66355FB-4683-46F9-9218-DA8322475CD0}" destId="{16FBD269-9139-46F1-80B6-E4CDC338405C}" srcOrd="1" destOrd="0" presId="urn:microsoft.com/office/officeart/2005/8/layout/list1"/>
    <dgm:cxn modelId="{80D08143-247C-40D9-8D03-743C2DD63CF2}" type="presParOf" srcId="{5F017FAD-E5BB-4153-A1CD-83B573E024F2}" destId="{8C510C32-12EC-4E90-83C7-30781C5FC532}" srcOrd="1" destOrd="0" presId="urn:microsoft.com/office/officeart/2005/8/layout/list1"/>
    <dgm:cxn modelId="{3F91BE25-7A30-4F0F-9C26-0BB74FD86745}" type="presParOf" srcId="{5F017FAD-E5BB-4153-A1CD-83B573E024F2}" destId="{8C371E86-A3EC-4860-909B-1824EA6A574B}" srcOrd="2" destOrd="0" presId="urn:microsoft.com/office/officeart/2005/8/layout/list1"/>
    <dgm:cxn modelId="{B2EF79C5-3673-4D8A-B299-647FAB33EFC1}" type="presParOf" srcId="{5F017FAD-E5BB-4153-A1CD-83B573E024F2}" destId="{805F4B7B-348E-4DD6-AD4B-2D0B5A72B74A}" srcOrd="3" destOrd="0" presId="urn:microsoft.com/office/officeart/2005/8/layout/list1"/>
    <dgm:cxn modelId="{3576C636-9BE0-4DDE-9160-10688B44C459}" type="presParOf" srcId="{5F017FAD-E5BB-4153-A1CD-83B573E024F2}" destId="{0C5BB0C5-F509-4783-9282-9ADE01ED2B17}" srcOrd="4" destOrd="0" presId="urn:microsoft.com/office/officeart/2005/8/layout/list1"/>
    <dgm:cxn modelId="{3F3C3F92-A217-40C4-ABF8-D3EB3BE828B3}" type="presParOf" srcId="{0C5BB0C5-F509-4783-9282-9ADE01ED2B17}" destId="{D4198419-462B-4B41-B245-28B2324F0B8A}" srcOrd="0" destOrd="0" presId="urn:microsoft.com/office/officeart/2005/8/layout/list1"/>
    <dgm:cxn modelId="{52A42133-CCA3-418A-9F09-83B2E7C62ECB}" type="presParOf" srcId="{0C5BB0C5-F509-4783-9282-9ADE01ED2B17}" destId="{273776A2-5916-4058-ABCB-44D817565197}" srcOrd="1" destOrd="0" presId="urn:microsoft.com/office/officeart/2005/8/layout/list1"/>
    <dgm:cxn modelId="{F95240F3-83DD-4135-982E-8282265E7344}" type="presParOf" srcId="{5F017FAD-E5BB-4153-A1CD-83B573E024F2}" destId="{A7CA11EF-5A1C-462F-B55F-2D88D2BA5257}" srcOrd="5" destOrd="0" presId="urn:microsoft.com/office/officeart/2005/8/layout/list1"/>
    <dgm:cxn modelId="{42233056-FBF7-4837-8EE4-80E9212F3B59}" type="presParOf" srcId="{5F017FAD-E5BB-4153-A1CD-83B573E024F2}" destId="{4DA90C26-A478-47FB-A9D7-EBEEB7D436C6}" srcOrd="6" destOrd="0" presId="urn:microsoft.com/office/officeart/2005/8/layout/list1"/>
    <dgm:cxn modelId="{131A33F9-FDF1-4100-A97D-3EAECC928D0C}" type="presParOf" srcId="{5F017FAD-E5BB-4153-A1CD-83B573E024F2}" destId="{1FDEB532-B2DA-4FE5-9007-98D701298F09}" srcOrd="7" destOrd="0" presId="urn:microsoft.com/office/officeart/2005/8/layout/list1"/>
    <dgm:cxn modelId="{E1132B3A-BCC1-4D37-868A-124655887D48}" type="presParOf" srcId="{5F017FAD-E5BB-4153-A1CD-83B573E024F2}" destId="{24D9EDD9-2235-41E3-AF5D-EC7707B1E0CC}" srcOrd="8" destOrd="0" presId="urn:microsoft.com/office/officeart/2005/8/layout/list1"/>
    <dgm:cxn modelId="{DA631E3A-6832-466B-ACF3-EE70D9DBA99E}" type="presParOf" srcId="{24D9EDD9-2235-41E3-AF5D-EC7707B1E0CC}" destId="{614A523E-0D8B-45F4-8728-874231B60FCC}" srcOrd="0" destOrd="0" presId="urn:microsoft.com/office/officeart/2005/8/layout/list1"/>
    <dgm:cxn modelId="{B56A3D00-F919-4A72-8CF1-1A336AA3CAB7}" type="presParOf" srcId="{24D9EDD9-2235-41E3-AF5D-EC7707B1E0CC}" destId="{EA654788-CFC2-43D4-B11F-826288551D95}" srcOrd="1" destOrd="0" presId="urn:microsoft.com/office/officeart/2005/8/layout/list1"/>
    <dgm:cxn modelId="{FE9746B8-B8C4-4F85-B838-EDDD1421D0F0}" type="presParOf" srcId="{5F017FAD-E5BB-4153-A1CD-83B573E024F2}" destId="{0E606701-E82F-4C8F-8785-B39AED6AB62A}" srcOrd="9" destOrd="0" presId="urn:microsoft.com/office/officeart/2005/8/layout/list1"/>
    <dgm:cxn modelId="{FA0CCBAE-B776-41D1-88C9-1EDC741DC087}" type="presParOf" srcId="{5F017FAD-E5BB-4153-A1CD-83B573E024F2}" destId="{40A2B493-3028-4833-AF51-80C1FF57FD1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7B5CB55-7D5F-436F-AA98-CBFF1549396D}" type="doc">
      <dgm:prSet loTypeId="urn:microsoft.com/office/officeart/2005/8/layout/vList3" loCatId="list" qsTypeId="urn:microsoft.com/office/officeart/2005/8/quickstyle/simple1" qsCatId="simple" csTypeId="urn:microsoft.com/office/officeart/2005/8/colors/accent0_1" csCatId="mainScheme" phldr="1"/>
      <dgm:spPr/>
    </dgm:pt>
    <dgm:pt modelId="{B303270A-31DB-4DA5-B6C0-248584E794FE}">
      <dgm:prSet phldrT="[Text]"/>
      <dgm:spPr/>
      <dgm:t>
        <a:bodyPr/>
        <a:lstStyle/>
        <a:p>
          <a:pPr algn="l"/>
          <a:r>
            <a:rPr lang="en-US" dirty="0" smtClean="0"/>
            <a:t>It must be stated clearly in the bidding document</a:t>
          </a:r>
          <a:endParaRPr lang="en-US" dirty="0"/>
        </a:p>
      </dgm:t>
    </dgm:pt>
    <dgm:pt modelId="{D0B41563-E57F-4A1E-BD62-9B39074B05B7}" type="parTrans" cxnId="{D09E00E4-2DB5-4635-8F9C-956F8F11813B}">
      <dgm:prSet/>
      <dgm:spPr/>
      <dgm:t>
        <a:bodyPr/>
        <a:lstStyle/>
        <a:p>
          <a:endParaRPr lang="en-US"/>
        </a:p>
      </dgm:t>
    </dgm:pt>
    <dgm:pt modelId="{AB5D6465-3730-4E82-BE1A-8529A6328178}" type="sibTrans" cxnId="{D09E00E4-2DB5-4635-8F9C-956F8F11813B}">
      <dgm:prSet/>
      <dgm:spPr/>
      <dgm:t>
        <a:bodyPr/>
        <a:lstStyle/>
        <a:p>
          <a:endParaRPr lang="en-US"/>
        </a:p>
      </dgm:t>
    </dgm:pt>
    <dgm:pt modelId="{58B3D707-467C-49F4-88F8-D64BCC387392}">
      <dgm:prSet phldrT="[Text]"/>
      <dgm:spPr/>
      <dgm:t>
        <a:bodyPr/>
        <a:lstStyle/>
        <a:p>
          <a:pPr algn="l"/>
          <a:r>
            <a:rPr lang="en-US" dirty="0" smtClean="0"/>
            <a:t>It must be applied strictly according to the prescribed procedures</a:t>
          </a:r>
          <a:endParaRPr lang="en-US" dirty="0"/>
        </a:p>
      </dgm:t>
    </dgm:pt>
    <dgm:pt modelId="{AE016EF2-9166-4F62-A6DC-CD1D72E7FCD9}" type="parTrans" cxnId="{D429C937-E46C-4A92-ADFA-1618C181381C}">
      <dgm:prSet/>
      <dgm:spPr/>
      <dgm:t>
        <a:bodyPr/>
        <a:lstStyle/>
        <a:p>
          <a:endParaRPr lang="en-US"/>
        </a:p>
      </dgm:t>
    </dgm:pt>
    <dgm:pt modelId="{FED555C4-3412-43BC-8E78-8CFFE1360D4F}" type="sibTrans" cxnId="{D429C937-E46C-4A92-ADFA-1618C181381C}">
      <dgm:prSet/>
      <dgm:spPr/>
      <dgm:t>
        <a:bodyPr/>
        <a:lstStyle/>
        <a:p>
          <a:endParaRPr lang="en-US"/>
        </a:p>
      </dgm:t>
    </dgm:pt>
    <dgm:pt modelId="{088230D9-249D-4254-9F5D-138CE467D452}" type="pres">
      <dgm:prSet presAssocID="{B7B5CB55-7D5F-436F-AA98-CBFF1549396D}" presName="linearFlow" presStyleCnt="0">
        <dgm:presLayoutVars>
          <dgm:dir/>
          <dgm:resizeHandles val="exact"/>
        </dgm:presLayoutVars>
      </dgm:prSet>
      <dgm:spPr/>
    </dgm:pt>
    <dgm:pt modelId="{EA093BBA-2444-4C85-8ABB-BA1D4BA09998}" type="pres">
      <dgm:prSet presAssocID="{B303270A-31DB-4DA5-B6C0-248584E794FE}" presName="composite" presStyleCnt="0"/>
      <dgm:spPr/>
    </dgm:pt>
    <dgm:pt modelId="{87294F47-7753-493C-B340-4E3E7A3BCDD8}" type="pres">
      <dgm:prSet presAssocID="{B303270A-31DB-4DA5-B6C0-248584E794FE}" presName="imgShp" presStyleLbl="fgImgPlace1" presStyleIdx="0" presStyleCnt="2"/>
      <dgm:spPr/>
    </dgm:pt>
    <dgm:pt modelId="{5DACFA31-82F8-4092-9B83-51C411BE4E1B}" type="pres">
      <dgm:prSet presAssocID="{B303270A-31DB-4DA5-B6C0-248584E794FE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F72457-D4D0-4257-A783-376E7ABE0D87}" type="pres">
      <dgm:prSet presAssocID="{AB5D6465-3730-4E82-BE1A-8529A6328178}" presName="spacing" presStyleCnt="0"/>
      <dgm:spPr/>
    </dgm:pt>
    <dgm:pt modelId="{BCED8EFB-5976-4DEB-BE65-FA0F20B3AB2B}" type="pres">
      <dgm:prSet presAssocID="{58B3D707-467C-49F4-88F8-D64BCC387392}" presName="composite" presStyleCnt="0"/>
      <dgm:spPr/>
    </dgm:pt>
    <dgm:pt modelId="{4E826B7D-BB21-4D09-9993-284D868E1D6A}" type="pres">
      <dgm:prSet presAssocID="{58B3D707-467C-49F4-88F8-D64BCC387392}" presName="imgShp" presStyleLbl="fgImgPlace1" presStyleIdx="1" presStyleCnt="2"/>
      <dgm:spPr/>
    </dgm:pt>
    <dgm:pt modelId="{460F5841-FF72-47FC-9F26-B35A57FAC0E3}" type="pres">
      <dgm:prSet presAssocID="{58B3D707-467C-49F4-88F8-D64BCC387392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EB523D-C6EE-4C2A-BCEC-58F84CF3DF03}" type="presOf" srcId="{B7B5CB55-7D5F-436F-AA98-CBFF1549396D}" destId="{088230D9-249D-4254-9F5D-138CE467D452}" srcOrd="0" destOrd="0" presId="urn:microsoft.com/office/officeart/2005/8/layout/vList3"/>
    <dgm:cxn modelId="{04569625-C947-4F9F-BCA6-982C0342CD6A}" type="presOf" srcId="{58B3D707-467C-49F4-88F8-D64BCC387392}" destId="{460F5841-FF72-47FC-9F26-B35A57FAC0E3}" srcOrd="0" destOrd="0" presId="urn:microsoft.com/office/officeart/2005/8/layout/vList3"/>
    <dgm:cxn modelId="{D09E00E4-2DB5-4635-8F9C-956F8F11813B}" srcId="{B7B5CB55-7D5F-436F-AA98-CBFF1549396D}" destId="{B303270A-31DB-4DA5-B6C0-248584E794FE}" srcOrd="0" destOrd="0" parTransId="{D0B41563-E57F-4A1E-BD62-9B39074B05B7}" sibTransId="{AB5D6465-3730-4E82-BE1A-8529A6328178}"/>
    <dgm:cxn modelId="{326320AE-B03D-4EAD-8744-89A746CA641F}" type="presOf" srcId="{B303270A-31DB-4DA5-B6C0-248584E794FE}" destId="{5DACFA31-82F8-4092-9B83-51C411BE4E1B}" srcOrd="0" destOrd="0" presId="urn:microsoft.com/office/officeart/2005/8/layout/vList3"/>
    <dgm:cxn modelId="{D429C937-E46C-4A92-ADFA-1618C181381C}" srcId="{B7B5CB55-7D5F-436F-AA98-CBFF1549396D}" destId="{58B3D707-467C-49F4-88F8-D64BCC387392}" srcOrd="1" destOrd="0" parTransId="{AE016EF2-9166-4F62-A6DC-CD1D72E7FCD9}" sibTransId="{FED555C4-3412-43BC-8E78-8CFFE1360D4F}"/>
    <dgm:cxn modelId="{F1EC866C-C5AC-4108-AA4A-9119DC360E56}" type="presParOf" srcId="{088230D9-249D-4254-9F5D-138CE467D452}" destId="{EA093BBA-2444-4C85-8ABB-BA1D4BA09998}" srcOrd="0" destOrd="0" presId="urn:microsoft.com/office/officeart/2005/8/layout/vList3"/>
    <dgm:cxn modelId="{49B04690-E96D-4A25-822F-A89F8017160F}" type="presParOf" srcId="{EA093BBA-2444-4C85-8ABB-BA1D4BA09998}" destId="{87294F47-7753-493C-B340-4E3E7A3BCDD8}" srcOrd="0" destOrd="0" presId="urn:microsoft.com/office/officeart/2005/8/layout/vList3"/>
    <dgm:cxn modelId="{6C8823B2-2F44-4A4E-AAE8-CFF46091DECE}" type="presParOf" srcId="{EA093BBA-2444-4C85-8ABB-BA1D4BA09998}" destId="{5DACFA31-82F8-4092-9B83-51C411BE4E1B}" srcOrd="1" destOrd="0" presId="urn:microsoft.com/office/officeart/2005/8/layout/vList3"/>
    <dgm:cxn modelId="{E0F17168-FE79-46C8-BE8C-CC155D725BB1}" type="presParOf" srcId="{088230D9-249D-4254-9F5D-138CE467D452}" destId="{37F72457-D4D0-4257-A783-376E7ABE0D87}" srcOrd="1" destOrd="0" presId="urn:microsoft.com/office/officeart/2005/8/layout/vList3"/>
    <dgm:cxn modelId="{FF34C1EE-6A4B-43D2-9714-3229A24473B9}" type="presParOf" srcId="{088230D9-249D-4254-9F5D-138CE467D452}" destId="{BCED8EFB-5976-4DEB-BE65-FA0F20B3AB2B}" srcOrd="2" destOrd="0" presId="urn:microsoft.com/office/officeart/2005/8/layout/vList3"/>
    <dgm:cxn modelId="{452D4BB3-2A8A-4663-B769-A858FE93D478}" type="presParOf" srcId="{BCED8EFB-5976-4DEB-BE65-FA0F20B3AB2B}" destId="{4E826B7D-BB21-4D09-9993-284D868E1D6A}" srcOrd="0" destOrd="0" presId="urn:microsoft.com/office/officeart/2005/8/layout/vList3"/>
    <dgm:cxn modelId="{766BE8C7-0447-43AF-BF1D-9CAEB6FD8F1E}" type="presParOf" srcId="{BCED8EFB-5976-4DEB-BE65-FA0F20B3AB2B}" destId="{460F5841-FF72-47FC-9F26-B35A57FAC0E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CC605CC-F8C9-44F0-8ADC-67F5265BD2C4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CC6E5D14-C634-4E68-8168-3CA327646C21}">
      <dgm:prSet phldrT="[Text]"/>
      <dgm:spPr/>
      <dgm:t>
        <a:bodyPr/>
        <a:lstStyle/>
        <a:p>
          <a:r>
            <a:rPr lang="en-US" dirty="0" smtClean="0"/>
            <a:t>Conduct of bidders</a:t>
          </a:r>
          <a:endParaRPr lang="en-US" dirty="0"/>
        </a:p>
      </dgm:t>
    </dgm:pt>
    <dgm:pt modelId="{26CA3A9D-0509-4538-9050-A2A4EACE9EC7}" type="parTrans" cxnId="{0D53906E-93F5-420A-A527-1A36FF748590}">
      <dgm:prSet/>
      <dgm:spPr/>
      <dgm:t>
        <a:bodyPr/>
        <a:lstStyle/>
        <a:p>
          <a:endParaRPr lang="en-US"/>
        </a:p>
      </dgm:t>
    </dgm:pt>
    <dgm:pt modelId="{8BE0987F-A024-4655-955C-679AE3C24035}" type="sibTrans" cxnId="{0D53906E-93F5-420A-A527-1A36FF748590}">
      <dgm:prSet/>
      <dgm:spPr/>
      <dgm:t>
        <a:bodyPr/>
        <a:lstStyle/>
        <a:p>
          <a:endParaRPr lang="en-US"/>
        </a:p>
      </dgm:t>
    </dgm:pt>
    <dgm:pt modelId="{A5155074-9395-434D-9B14-9FE3C3D60823}">
      <dgm:prSet phldrT="[Text]"/>
      <dgm:spPr/>
      <dgm:t>
        <a:bodyPr/>
        <a:lstStyle/>
        <a:p>
          <a:r>
            <a:rPr lang="en-US" dirty="0" err="1" smtClean="0"/>
            <a:t>Derbarment</a:t>
          </a:r>
          <a:r>
            <a:rPr lang="en-US" dirty="0" smtClean="0"/>
            <a:t> of suppliers</a:t>
          </a:r>
          <a:endParaRPr lang="en-US" dirty="0"/>
        </a:p>
      </dgm:t>
    </dgm:pt>
    <dgm:pt modelId="{EC886AB1-8F35-4D43-AF56-DE581A552D76}" type="parTrans" cxnId="{54DC3E28-A503-4FAA-845A-B5F21D1A2643}">
      <dgm:prSet/>
      <dgm:spPr/>
      <dgm:t>
        <a:bodyPr/>
        <a:lstStyle/>
        <a:p>
          <a:endParaRPr lang="en-US"/>
        </a:p>
      </dgm:t>
    </dgm:pt>
    <dgm:pt modelId="{BB3CECE6-9C41-4A78-A30F-6AD2A4AA6164}" type="sibTrans" cxnId="{54DC3E28-A503-4FAA-845A-B5F21D1A2643}">
      <dgm:prSet/>
      <dgm:spPr/>
      <dgm:t>
        <a:bodyPr/>
        <a:lstStyle/>
        <a:p>
          <a:endParaRPr lang="en-US"/>
        </a:p>
      </dgm:t>
    </dgm:pt>
    <dgm:pt modelId="{D52204D9-CB95-4E38-8E84-BC2CF0F39BB5}">
      <dgm:prSet phldrT="[Text]"/>
      <dgm:spPr/>
      <dgm:t>
        <a:bodyPr/>
        <a:lstStyle/>
        <a:p>
          <a:r>
            <a:rPr lang="en-US" dirty="0" smtClean="0"/>
            <a:t>Criminal violations</a:t>
          </a:r>
          <a:endParaRPr lang="en-US" dirty="0"/>
        </a:p>
      </dgm:t>
    </dgm:pt>
    <dgm:pt modelId="{3087D2FD-D291-4827-AF25-48BE667818BB}" type="parTrans" cxnId="{B37DE57E-69CB-4AE9-AF1F-FFD7B5349CE1}">
      <dgm:prSet/>
      <dgm:spPr/>
      <dgm:t>
        <a:bodyPr/>
        <a:lstStyle/>
        <a:p>
          <a:endParaRPr lang="en-US"/>
        </a:p>
      </dgm:t>
    </dgm:pt>
    <dgm:pt modelId="{B93BDBC2-4A10-4202-ACF8-4494960A90F2}" type="sibTrans" cxnId="{B37DE57E-69CB-4AE9-AF1F-FFD7B5349CE1}">
      <dgm:prSet/>
      <dgm:spPr/>
      <dgm:t>
        <a:bodyPr/>
        <a:lstStyle/>
        <a:p>
          <a:endParaRPr lang="en-US"/>
        </a:p>
      </dgm:t>
    </dgm:pt>
    <dgm:pt modelId="{C602417D-E4ED-431C-A76F-229F1CA4594D}">
      <dgm:prSet/>
      <dgm:spPr/>
      <dgm:t>
        <a:bodyPr/>
        <a:lstStyle/>
        <a:p>
          <a:r>
            <a:rPr lang="en-US" dirty="0" smtClean="0"/>
            <a:t>Section 72 of the Act</a:t>
          </a:r>
          <a:endParaRPr lang="en-US" dirty="0"/>
        </a:p>
      </dgm:t>
    </dgm:pt>
    <dgm:pt modelId="{C8148E7E-8276-465E-B360-A041A8B54164}" type="parTrans" cxnId="{5E61A674-AEA7-4C7B-A555-A17476C9D15F}">
      <dgm:prSet/>
      <dgm:spPr/>
      <dgm:t>
        <a:bodyPr/>
        <a:lstStyle/>
        <a:p>
          <a:endParaRPr lang="en-US"/>
        </a:p>
      </dgm:t>
    </dgm:pt>
    <dgm:pt modelId="{82EB0176-6E44-49BB-8C83-E33058DA7692}" type="sibTrans" cxnId="{5E61A674-AEA7-4C7B-A555-A17476C9D15F}">
      <dgm:prSet/>
      <dgm:spPr/>
      <dgm:t>
        <a:bodyPr/>
        <a:lstStyle/>
        <a:p>
          <a:endParaRPr lang="en-US"/>
        </a:p>
      </dgm:t>
    </dgm:pt>
    <dgm:pt modelId="{C40834BC-0E3D-4705-863F-6E4918F0994C}">
      <dgm:prSet/>
      <dgm:spPr/>
      <dgm:t>
        <a:bodyPr/>
        <a:lstStyle/>
        <a:p>
          <a:r>
            <a:rPr lang="en-US" dirty="0" smtClean="0"/>
            <a:t>Part XI of Regulations</a:t>
          </a:r>
          <a:endParaRPr lang="en-US" dirty="0"/>
        </a:p>
      </dgm:t>
    </dgm:pt>
    <dgm:pt modelId="{B6E2C984-E762-4F57-81A9-3B77F8835E70}" type="parTrans" cxnId="{272064AF-91CB-4CC5-B049-59D4EAE24DCF}">
      <dgm:prSet/>
      <dgm:spPr/>
      <dgm:t>
        <a:bodyPr/>
        <a:lstStyle/>
        <a:p>
          <a:endParaRPr lang="en-US"/>
        </a:p>
      </dgm:t>
    </dgm:pt>
    <dgm:pt modelId="{E59AE017-5603-465D-9978-703EBD825BCD}" type="sibTrans" cxnId="{272064AF-91CB-4CC5-B049-59D4EAE24DCF}">
      <dgm:prSet/>
      <dgm:spPr/>
      <dgm:t>
        <a:bodyPr/>
        <a:lstStyle/>
        <a:p>
          <a:endParaRPr lang="en-US"/>
        </a:p>
      </dgm:t>
    </dgm:pt>
    <dgm:pt modelId="{1F39E021-B82D-45E1-8E5D-653859291A12}">
      <dgm:prSet/>
      <dgm:spPr/>
      <dgm:t>
        <a:bodyPr/>
        <a:lstStyle/>
        <a:p>
          <a:r>
            <a:rPr lang="en-US" dirty="0" smtClean="0"/>
            <a:t>Section 94 of the Act</a:t>
          </a:r>
          <a:endParaRPr lang="en-US" dirty="0"/>
        </a:p>
      </dgm:t>
    </dgm:pt>
    <dgm:pt modelId="{2F5E6A5B-F9D2-44C8-9B01-138BF1AD7998}" type="parTrans" cxnId="{29B587C8-A481-4A25-91CC-3FE65BCC3510}">
      <dgm:prSet/>
      <dgm:spPr/>
      <dgm:t>
        <a:bodyPr/>
        <a:lstStyle/>
        <a:p>
          <a:endParaRPr lang="en-US"/>
        </a:p>
      </dgm:t>
    </dgm:pt>
    <dgm:pt modelId="{C9A95C14-9006-4700-BF0A-5AA70FD07681}" type="sibTrans" cxnId="{29B587C8-A481-4A25-91CC-3FE65BCC3510}">
      <dgm:prSet/>
      <dgm:spPr/>
      <dgm:t>
        <a:bodyPr/>
        <a:lstStyle/>
        <a:p>
          <a:endParaRPr lang="en-US"/>
        </a:p>
      </dgm:t>
    </dgm:pt>
    <dgm:pt modelId="{EDD311E3-9AF1-4E91-A521-894C592E3C39}" type="pres">
      <dgm:prSet presAssocID="{1CC605CC-F8C9-44F0-8ADC-67F5265BD2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26E975-3CC0-4166-95B1-AE752C3ED110}" type="pres">
      <dgm:prSet presAssocID="{CC6E5D14-C634-4E68-8168-3CA327646C21}" presName="parentLin" presStyleCnt="0"/>
      <dgm:spPr/>
    </dgm:pt>
    <dgm:pt modelId="{01988C3F-37D8-4D89-A8DB-E1441E0DDB0F}" type="pres">
      <dgm:prSet presAssocID="{CC6E5D14-C634-4E68-8168-3CA327646C21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AFB09A8-ABB6-4EFA-8114-70134D8E5514}" type="pres">
      <dgm:prSet presAssocID="{CC6E5D14-C634-4E68-8168-3CA327646C2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A8A390-324A-4C52-879F-410CD34353A4}" type="pres">
      <dgm:prSet presAssocID="{CC6E5D14-C634-4E68-8168-3CA327646C21}" presName="negativeSpace" presStyleCnt="0"/>
      <dgm:spPr/>
    </dgm:pt>
    <dgm:pt modelId="{88FA5924-77C4-42AD-B689-CE6A84E1F16E}" type="pres">
      <dgm:prSet presAssocID="{CC6E5D14-C634-4E68-8168-3CA327646C2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B0EBB7-9E21-422F-80B2-261AA2564C7F}" type="pres">
      <dgm:prSet presAssocID="{8BE0987F-A024-4655-955C-679AE3C24035}" presName="spaceBetweenRectangles" presStyleCnt="0"/>
      <dgm:spPr/>
    </dgm:pt>
    <dgm:pt modelId="{041E4483-10BC-409F-84A2-376CCF1D61B1}" type="pres">
      <dgm:prSet presAssocID="{A5155074-9395-434D-9B14-9FE3C3D60823}" presName="parentLin" presStyleCnt="0"/>
      <dgm:spPr/>
    </dgm:pt>
    <dgm:pt modelId="{D6E15887-00A0-44EE-A1D3-3B3E4F1AA7B7}" type="pres">
      <dgm:prSet presAssocID="{A5155074-9395-434D-9B14-9FE3C3D60823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50FF710-5D93-48BE-B807-9083C3DA77EB}" type="pres">
      <dgm:prSet presAssocID="{A5155074-9395-434D-9B14-9FE3C3D6082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517CA4-758B-4518-8BC7-82541DEDEBBF}" type="pres">
      <dgm:prSet presAssocID="{A5155074-9395-434D-9B14-9FE3C3D60823}" presName="negativeSpace" presStyleCnt="0"/>
      <dgm:spPr/>
    </dgm:pt>
    <dgm:pt modelId="{CB589D28-B475-4713-96EE-65C37D729491}" type="pres">
      <dgm:prSet presAssocID="{A5155074-9395-434D-9B14-9FE3C3D60823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F1FB83-00D0-4826-81F0-E782980EB2A0}" type="pres">
      <dgm:prSet presAssocID="{BB3CECE6-9C41-4A78-A30F-6AD2A4AA6164}" presName="spaceBetweenRectangles" presStyleCnt="0"/>
      <dgm:spPr/>
    </dgm:pt>
    <dgm:pt modelId="{EAFFF2D6-ACCB-4E91-A020-473048136130}" type="pres">
      <dgm:prSet presAssocID="{D52204D9-CB95-4E38-8E84-BC2CF0F39BB5}" presName="parentLin" presStyleCnt="0"/>
      <dgm:spPr/>
    </dgm:pt>
    <dgm:pt modelId="{5EA542C7-3616-4B27-A53C-FB3FE289FFFE}" type="pres">
      <dgm:prSet presAssocID="{D52204D9-CB95-4E38-8E84-BC2CF0F39BB5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09B34D53-7D20-4AD6-8A36-389CEDC07C43}" type="pres">
      <dgm:prSet presAssocID="{D52204D9-CB95-4E38-8E84-BC2CF0F39BB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A4036-B91B-439E-8A53-B607D84356C6}" type="pres">
      <dgm:prSet presAssocID="{D52204D9-CB95-4E38-8E84-BC2CF0F39BB5}" presName="negativeSpace" presStyleCnt="0"/>
      <dgm:spPr/>
    </dgm:pt>
    <dgm:pt modelId="{E9C4AA13-2432-41FD-991D-BB3838B809E3}" type="pres">
      <dgm:prSet presAssocID="{D52204D9-CB95-4E38-8E84-BC2CF0F39BB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526275-5D2D-4929-90C4-4107A5A213F4}" type="presOf" srcId="{A5155074-9395-434D-9B14-9FE3C3D60823}" destId="{D6E15887-00A0-44EE-A1D3-3B3E4F1AA7B7}" srcOrd="0" destOrd="0" presId="urn:microsoft.com/office/officeart/2005/8/layout/list1"/>
    <dgm:cxn modelId="{3FFE8D77-D07F-49B9-8CAB-AE4E0DA69C58}" type="presOf" srcId="{D52204D9-CB95-4E38-8E84-BC2CF0F39BB5}" destId="{5EA542C7-3616-4B27-A53C-FB3FE289FFFE}" srcOrd="0" destOrd="0" presId="urn:microsoft.com/office/officeart/2005/8/layout/list1"/>
    <dgm:cxn modelId="{272064AF-91CB-4CC5-B049-59D4EAE24DCF}" srcId="{A5155074-9395-434D-9B14-9FE3C3D60823}" destId="{C40834BC-0E3D-4705-863F-6E4918F0994C}" srcOrd="0" destOrd="0" parTransId="{B6E2C984-E762-4F57-81A9-3B77F8835E70}" sibTransId="{E59AE017-5603-465D-9978-703EBD825BCD}"/>
    <dgm:cxn modelId="{0D53906E-93F5-420A-A527-1A36FF748590}" srcId="{1CC605CC-F8C9-44F0-8ADC-67F5265BD2C4}" destId="{CC6E5D14-C634-4E68-8168-3CA327646C21}" srcOrd="0" destOrd="0" parTransId="{26CA3A9D-0509-4538-9050-A2A4EACE9EC7}" sibTransId="{8BE0987F-A024-4655-955C-679AE3C24035}"/>
    <dgm:cxn modelId="{8FDFC002-BCCB-4E08-8F37-58305DEBDCF6}" type="presOf" srcId="{A5155074-9395-434D-9B14-9FE3C3D60823}" destId="{650FF710-5D93-48BE-B807-9083C3DA77EB}" srcOrd="1" destOrd="0" presId="urn:microsoft.com/office/officeart/2005/8/layout/list1"/>
    <dgm:cxn modelId="{C0C5A391-FFB5-45E8-A04C-3EEC220E1991}" type="presOf" srcId="{D52204D9-CB95-4E38-8E84-BC2CF0F39BB5}" destId="{09B34D53-7D20-4AD6-8A36-389CEDC07C43}" srcOrd="1" destOrd="0" presId="urn:microsoft.com/office/officeart/2005/8/layout/list1"/>
    <dgm:cxn modelId="{5E61A674-AEA7-4C7B-A555-A17476C9D15F}" srcId="{CC6E5D14-C634-4E68-8168-3CA327646C21}" destId="{C602417D-E4ED-431C-A76F-229F1CA4594D}" srcOrd="0" destOrd="0" parTransId="{C8148E7E-8276-465E-B360-A041A8B54164}" sibTransId="{82EB0176-6E44-49BB-8C83-E33058DA7692}"/>
    <dgm:cxn modelId="{29B587C8-A481-4A25-91CC-3FE65BCC3510}" srcId="{D52204D9-CB95-4E38-8E84-BC2CF0F39BB5}" destId="{1F39E021-B82D-45E1-8E5D-653859291A12}" srcOrd="0" destOrd="0" parTransId="{2F5E6A5B-F9D2-44C8-9B01-138BF1AD7998}" sibTransId="{C9A95C14-9006-4700-BF0A-5AA70FD07681}"/>
    <dgm:cxn modelId="{B37DE57E-69CB-4AE9-AF1F-FFD7B5349CE1}" srcId="{1CC605CC-F8C9-44F0-8ADC-67F5265BD2C4}" destId="{D52204D9-CB95-4E38-8E84-BC2CF0F39BB5}" srcOrd="2" destOrd="0" parTransId="{3087D2FD-D291-4827-AF25-48BE667818BB}" sibTransId="{B93BDBC2-4A10-4202-ACF8-4494960A90F2}"/>
    <dgm:cxn modelId="{6052A99F-BFE7-450B-B8F1-60430A5D6F2A}" type="presOf" srcId="{CC6E5D14-C634-4E68-8168-3CA327646C21}" destId="{01988C3F-37D8-4D89-A8DB-E1441E0DDB0F}" srcOrd="0" destOrd="0" presId="urn:microsoft.com/office/officeart/2005/8/layout/list1"/>
    <dgm:cxn modelId="{4B1BCA96-1020-4DD7-94EC-44007AAEA92A}" type="presOf" srcId="{1CC605CC-F8C9-44F0-8ADC-67F5265BD2C4}" destId="{EDD311E3-9AF1-4E91-A521-894C592E3C39}" srcOrd="0" destOrd="0" presId="urn:microsoft.com/office/officeart/2005/8/layout/list1"/>
    <dgm:cxn modelId="{5B8691D2-8430-4251-92F8-8C691FC317E2}" type="presOf" srcId="{C40834BC-0E3D-4705-863F-6E4918F0994C}" destId="{CB589D28-B475-4713-96EE-65C37D729491}" srcOrd="0" destOrd="0" presId="urn:microsoft.com/office/officeart/2005/8/layout/list1"/>
    <dgm:cxn modelId="{29A32C0F-C4AC-4A15-982D-09142842F466}" type="presOf" srcId="{CC6E5D14-C634-4E68-8168-3CA327646C21}" destId="{EAFB09A8-ABB6-4EFA-8114-70134D8E5514}" srcOrd="1" destOrd="0" presId="urn:microsoft.com/office/officeart/2005/8/layout/list1"/>
    <dgm:cxn modelId="{54DC3E28-A503-4FAA-845A-B5F21D1A2643}" srcId="{1CC605CC-F8C9-44F0-8ADC-67F5265BD2C4}" destId="{A5155074-9395-434D-9B14-9FE3C3D60823}" srcOrd="1" destOrd="0" parTransId="{EC886AB1-8F35-4D43-AF56-DE581A552D76}" sibTransId="{BB3CECE6-9C41-4A78-A30F-6AD2A4AA6164}"/>
    <dgm:cxn modelId="{01934169-EA0E-453A-A5D4-DA815FF6D14C}" type="presOf" srcId="{1F39E021-B82D-45E1-8E5D-653859291A12}" destId="{E9C4AA13-2432-41FD-991D-BB3838B809E3}" srcOrd="0" destOrd="0" presId="urn:microsoft.com/office/officeart/2005/8/layout/list1"/>
    <dgm:cxn modelId="{AC4C350E-1A6A-4F27-9E72-660AED94B2E3}" type="presOf" srcId="{C602417D-E4ED-431C-A76F-229F1CA4594D}" destId="{88FA5924-77C4-42AD-B689-CE6A84E1F16E}" srcOrd="0" destOrd="0" presId="urn:microsoft.com/office/officeart/2005/8/layout/list1"/>
    <dgm:cxn modelId="{EA1A28E3-1940-496E-AFE2-FCEEB67F0064}" type="presParOf" srcId="{EDD311E3-9AF1-4E91-A521-894C592E3C39}" destId="{2826E975-3CC0-4166-95B1-AE752C3ED110}" srcOrd="0" destOrd="0" presId="urn:microsoft.com/office/officeart/2005/8/layout/list1"/>
    <dgm:cxn modelId="{1AC3EA4C-B8D8-4C78-A630-FDABFA6BDEF5}" type="presParOf" srcId="{2826E975-3CC0-4166-95B1-AE752C3ED110}" destId="{01988C3F-37D8-4D89-A8DB-E1441E0DDB0F}" srcOrd="0" destOrd="0" presId="urn:microsoft.com/office/officeart/2005/8/layout/list1"/>
    <dgm:cxn modelId="{E8251B0E-C031-4CC0-92A9-8759938CFA43}" type="presParOf" srcId="{2826E975-3CC0-4166-95B1-AE752C3ED110}" destId="{EAFB09A8-ABB6-4EFA-8114-70134D8E5514}" srcOrd="1" destOrd="0" presId="urn:microsoft.com/office/officeart/2005/8/layout/list1"/>
    <dgm:cxn modelId="{B91C2815-3436-482D-B24A-4320F9341158}" type="presParOf" srcId="{EDD311E3-9AF1-4E91-A521-894C592E3C39}" destId="{94A8A390-324A-4C52-879F-410CD34353A4}" srcOrd="1" destOrd="0" presId="urn:microsoft.com/office/officeart/2005/8/layout/list1"/>
    <dgm:cxn modelId="{874B11B6-8389-42B2-9933-783AB5E375A8}" type="presParOf" srcId="{EDD311E3-9AF1-4E91-A521-894C592E3C39}" destId="{88FA5924-77C4-42AD-B689-CE6A84E1F16E}" srcOrd="2" destOrd="0" presId="urn:microsoft.com/office/officeart/2005/8/layout/list1"/>
    <dgm:cxn modelId="{FF5D8C42-597C-42A7-A5FF-90A7E9DD6D19}" type="presParOf" srcId="{EDD311E3-9AF1-4E91-A521-894C592E3C39}" destId="{12B0EBB7-9E21-422F-80B2-261AA2564C7F}" srcOrd="3" destOrd="0" presId="urn:microsoft.com/office/officeart/2005/8/layout/list1"/>
    <dgm:cxn modelId="{A9C8F94D-1C1E-4690-9E9D-C92444EAE220}" type="presParOf" srcId="{EDD311E3-9AF1-4E91-A521-894C592E3C39}" destId="{041E4483-10BC-409F-84A2-376CCF1D61B1}" srcOrd="4" destOrd="0" presId="urn:microsoft.com/office/officeart/2005/8/layout/list1"/>
    <dgm:cxn modelId="{1A7346EF-25D4-4BEC-A5BC-4365D601D22E}" type="presParOf" srcId="{041E4483-10BC-409F-84A2-376CCF1D61B1}" destId="{D6E15887-00A0-44EE-A1D3-3B3E4F1AA7B7}" srcOrd="0" destOrd="0" presId="urn:microsoft.com/office/officeart/2005/8/layout/list1"/>
    <dgm:cxn modelId="{D34A0117-46A8-467D-A330-4AA48567CB3C}" type="presParOf" srcId="{041E4483-10BC-409F-84A2-376CCF1D61B1}" destId="{650FF710-5D93-48BE-B807-9083C3DA77EB}" srcOrd="1" destOrd="0" presId="urn:microsoft.com/office/officeart/2005/8/layout/list1"/>
    <dgm:cxn modelId="{B67BB338-1796-49A5-A025-74FAAB32B5DF}" type="presParOf" srcId="{EDD311E3-9AF1-4E91-A521-894C592E3C39}" destId="{AC517CA4-758B-4518-8BC7-82541DEDEBBF}" srcOrd="5" destOrd="0" presId="urn:microsoft.com/office/officeart/2005/8/layout/list1"/>
    <dgm:cxn modelId="{E5476413-719E-422B-B0DB-DA9DA4187FDD}" type="presParOf" srcId="{EDD311E3-9AF1-4E91-A521-894C592E3C39}" destId="{CB589D28-B475-4713-96EE-65C37D729491}" srcOrd="6" destOrd="0" presId="urn:microsoft.com/office/officeart/2005/8/layout/list1"/>
    <dgm:cxn modelId="{A327F849-BABB-4255-A313-27669B68346F}" type="presParOf" srcId="{EDD311E3-9AF1-4E91-A521-894C592E3C39}" destId="{C8F1FB83-00D0-4826-81F0-E782980EB2A0}" srcOrd="7" destOrd="0" presId="urn:microsoft.com/office/officeart/2005/8/layout/list1"/>
    <dgm:cxn modelId="{3664CC6A-E051-4E74-8F41-D2C094CFFC88}" type="presParOf" srcId="{EDD311E3-9AF1-4E91-A521-894C592E3C39}" destId="{EAFFF2D6-ACCB-4E91-A020-473048136130}" srcOrd="8" destOrd="0" presId="urn:microsoft.com/office/officeart/2005/8/layout/list1"/>
    <dgm:cxn modelId="{22EF73B9-DACF-42CC-B1A0-1AA89B89F8AC}" type="presParOf" srcId="{EAFFF2D6-ACCB-4E91-A020-473048136130}" destId="{5EA542C7-3616-4B27-A53C-FB3FE289FFFE}" srcOrd="0" destOrd="0" presId="urn:microsoft.com/office/officeart/2005/8/layout/list1"/>
    <dgm:cxn modelId="{FE12B000-9D43-4097-9A97-8B6906FC0BE5}" type="presParOf" srcId="{EAFFF2D6-ACCB-4E91-A020-473048136130}" destId="{09B34D53-7D20-4AD6-8A36-389CEDC07C43}" srcOrd="1" destOrd="0" presId="urn:microsoft.com/office/officeart/2005/8/layout/list1"/>
    <dgm:cxn modelId="{7ED8D0DB-ED11-4F65-ADE3-45ADFEF26822}" type="presParOf" srcId="{EDD311E3-9AF1-4E91-A521-894C592E3C39}" destId="{8CFA4036-B91B-439E-8A53-B607D84356C6}" srcOrd="9" destOrd="0" presId="urn:microsoft.com/office/officeart/2005/8/layout/list1"/>
    <dgm:cxn modelId="{BBDD78C0-D59D-48EA-87A1-B43268E271DF}" type="presParOf" srcId="{EDD311E3-9AF1-4E91-A521-894C592E3C39}" destId="{E9C4AA13-2432-41FD-991D-BB3838B809E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FFC40-4FFF-4529-A717-ACC07E61358A}">
      <dsp:nvSpPr>
        <dsp:cNvPr id="0" name=""/>
        <dsp:cNvSpPr/>
      </dsp:nvSpPr>
      <dsp:spPr>
        <a:xfrm rot="10800000">
          <a:off x="1586120" y="2212"/>
          <a:ext cx="5716547" cy="58495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948" tIns="91440" rIns="170688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Objective of the legal framework</a:t>
          </a:r>
          <a:endParaRPr lang="en-US" sz="2400" kern="1200" dirty="0"/>
        </a:p>
      </dsp:txBody>
      <dsp:txXfrm rot="10800000">
        <a:off x="1732358" y="2212"/>
        <a:ext cx="5570309" cy="584952"/>
      </dsp:txXfrm>
    </dsp:sp>
    <dsp:sp modelId="{BEEBA785-80A1-42C5-B854-7A3E53DD1411}">
      <dsp:nvSpPr>
        <dsp:cNvPr id="0" name=""/>
        <dsp:cNvSpPr/>
      </dsp:nvSpPr>
      <dsp:spPr>
        <a:xfrm>
          <a:off x="1293644" y="2212"/>
          <a:ext cx="584952" cy="584952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68F9DC-B9F7-4A6A-A534-B23E0B1C8C50}">
      <dsp:nvSpPr>
        <dsp:cNvPr id="0" name=""/>
        <dsp:cNvSpPr/>
      </dsp:nvSpPr>
      <dsp:spPr>
        <a:xfrm rot="10800000">
          <a:off x="1586120" y="761776"/>
          <a:ext cx="5716547" cy="58495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948" tIns="91440" rIns="170688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Registration of Suppliers</a:t>
          </a:r>
          <a:endParaRPr lang="en-US" sz="2400" kern="1200" dirty="0"/>
        </a:p>
      </dsp:txBody>
      <dsp:txXfrm rot="10800000">
        <a:off x="1732358" y="761776"/>
        <a:ext cx="5570309" cy="584952"/>
      </dsp:txXfrm>
    </dsp:sp>
    <dsp:sp modelId="{DF28A60C-9F6A-4AAA-8732-7324F442639C}">
      <dsp:nvSpPr>
        <dsp:cNvPr id="0" name=""/>
        <dsp:cNvSpPr/>
      </dsp:nvSpPr>
      <dsp:spPr>
        <a:xfrm>
          <a:off x="1293644" y="761776"/>
          <a:ext cx="584952" cy="584952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85AA89-92F3-43A4-BC7D-42B52B4688CA}">
      <dsp:nvSpPr>
        <dsp:cNvPr id="0" name=""/>
        <dsp:cNvSpPr/>
      </dsp:nvSpPr>
      <dsp:spPr>
        <a:xfrm rot="10800000">
          <a:off x="1586120" y="1521341"/>
          <a:ext cx="5716547" cy="58495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948" tIns="91440" rIns="170688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Public Procurement Methods</a:t>
          </a:r>
          <a:endParaRPr lang="en-US" sz="2400" kern="1200" dirty="0"/>
        </a:p>
      </dsp:txBody>
      <dsp:txXfrm rot="10800000">
        <a:off x="1732358" y="1521341"/>
        <a:ext cx="5570309" cy="584952"/>
      </dsp:txXfrm>
    </dsp:sp>
    <dsp:sp modelId="{A077E545-A9CF-4E88-A4C8-535B954254C0}">
      <dsp:nvSpPr>
        <dsp:cNvPr id="0" name=""/>
        <dsp:cNvSpPr/>
      </dsp:nvSpPr>
      <dsp:spPr>
        <a:xfrm>
          <a:off x="1293644" y="1521341"/>
          <a:ext cx="584952" cy="584952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5FCB74-3170-426B-8C7D-059E494FE3C9}">
      <dsp:nvSpPr>
        <dsp:cNvPr id="0" name=""/>
        <dsp:cNvSpPr/>
      </dsp:nvSpPr>
      <dsp:spPr>
        <a:xfrm rot="10800000">
          <a:off x="1586120" y="2280906"/>
          <a:ext cx="5716547" cy="58495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948" tIns="91440" rIns="170688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Local Preference Provisions</a:t>
          </a:r>
          <a:endParaRPr lang="en-US" sz="2400" kern="1200" dirty="0"/>
        </a:p>
      </dsp:txBody>
      <dsp:txXfrm rot="10800000">
        <a:off x="1732358" y="2280906"/>
        <a:ext cx="5570309" cy="584952"/>
      </dsp:txXfrm>
    </dsp:sp>
    <dsp:sp modelId="{F8EE8C30-3FB0-46CC-9516-C30E3DEE5662}">
      <dsp:nvSpPr>
        <dsp:cNvPr id="0" name=""/>
        <dsp:cNvSpPr/>
      </dsp:nvSpPr>
      <dsp:spPr>
        <a:xfrm>
          <a:off x="1293644" y="2280906"/>
          <a:ext cx="584952" cy="584952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2F5FAF-3FDF-4390-AB48-BFAA913644B6}">
      <dsp:nvSpPr>
        <dsp:cNvPr id="0" name=""/>
        <dsp:cNvSpPr/>
      </dsp:nvSpPr>
      <dsp:spPr>
        <a:xfrm rot="10800000">
          <a:off x="1586120" y="3040471"/>
          <a:ext cx="5716547" cy="58495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948" tIns="91440" rIns="170688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Sanctions for violating the law</a:t>
          </a:r>
          <a:endParaRPr lang="en-US" sz="2400" kern="1200" dirty="0"/>
        </a:p>
      </dsp:txBody>
      <dsp:txXfrm rot="10800000">
        <a:off x="1732358" y="3040471"/>
        <a:ext cx="5570309" cy="584952"/>
      </dsp:txXfrm>
    </dsp:sp>
    <dsp:sp modelId="{8791D9D7-9F31-497A-8C95-E07D7C4A23C5}">
      <dsp:nvSpPr>
        <dsp:cNvPr id="0" name=""/>
        <dsp:cNvSpPr/>
      </dsp:nvSpPr>
      <dsp:spPr>
        <a:xfrm>
          <a:off x="1293644" y="3040471"/>
          <a:ext cx="584952" cy="584952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CE6157-5463-443B-92B4-5B4F107081BE}">
      <dsp:nvSpPr>
        <dsp:cNvPr id="0" name=""/>
        <dsp:cNvSpPr/>
      </dsp:nvSpPr>
      <dsp:spPr>
        <a:xfrm rot="10800000">
          <a:off x="1586120" y="3800035"/>
          <a:ext cx="5716547" cy="58495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948" tIns="91440" rIns="170688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Towards e-GP system implementation</a:t>
          </a:r>
          <a:endParaRPr lang="en-US" sz="2400" kern="1200" dirty="0"/>
        </a:p>
      </dsp:txBody>
      <dsp:txXfrm rot="10800000">
        <a:off x="1732358" y="3800035"/>
        <a:ext cx="5570309" cy="584952"/>
      </dsp:txXfrm>
    </dsp:sp>
    <dsp:sp modelId="{D229FE08-FD82-4948-A567-2905C044DB63}">
      <dsp:nvSpPr>
        <dsp:cNvPr id="0" name=""/>
        <dsp:cNvSpPr/>
      </dsp:nvSpPr>
      <dsp:spPr>
        <a:xfrm>
          <a:off x="1293644" y="3800035"/>
          <a:ext cx="584952" cy="584952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878C88-8903-4C19-A80A-2D635AFA80C3}">
      <dsp:nvSpPr>
        <dsp:cNvPr id="0" name=""/>
        <dsp:cNvSpPr/>
      </dsp:nvSpPr>
      <dsp:spPr>
        <a:xfrm rot="10800000">
          <a:off x="1586120" y="4559600"/>
          <a:ext cx="5716547" cy="58495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948" tIns="91440" rIns="170688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Discussions</a:t>
          </a:r>
          <a:endParaRPr lang="en-US" sz="2400" kern="1200" dirty="0"/>
        </a:p>
      </dsp:txBody>
      <dsp:txXfrm rot="10800000">
        <a:off x="1732358" y="4559600"/>
        <a:ext cx="5570309" cy="584952"/>
      </dsp:txXfrm>
    </dsp:sp>
    <dsp:sp modelId="{AE94C075-1A37-4E4A-A025-EC57DFA3396E}">
      <dsp:nvSpPr>
        <dsp:cNvPr id="0" name=""/>
        <dsp:cNvSpPr/>
      </dsp:nvSpPr>
      <dsp:spPr>
        <a:xfrm>
          <a:off x="1293644" y="4559600"/>
          <a:ext cx="584952" cy="584952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B893D3-0E4B-46D4-916C-1617B3093B55}">
      <dsp:nvSpPr>
        <dsp:cNvPr id="0" name=""/>
        <dsp:cNvSpPr/>
      </dsp:nvSpPr>
      <dsp:spPr>
        <a:xfrm rot="10800000">
          <a:off x="1785439" y="2521"/>
          <a:ext cx="5716547" cy="138223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525" tIns="133350" rIns="24892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Government e-GP strategy </a:t>
          </a:r>
          <a:endParaRPr lang="en-US" sz="3500" kern="1200" dirty="0"/>
        </a:p>
      </dsp:txBody>
      <dsp:txXfrm rot="10800000">
        <a:off x="2130996" y="2521"/>
        <a:ext cx="5370990" cy="1382230"/>
      </dsp:txXfrm>
    </dsp:sp>
    <dsp:sp modelId="{9D3B8716-471F-4DA0-88FD-4C6DB2354C1C}">
      <dsp:nvSpPr>
        <dsp:cNvPr id="0" name=""/>
        <dsp:cNvSpPr/>
      </dsp:nvSpPr>
      <dsp:spPr>
        <a:xfrm>
          <a:off x="1094324" y="2521"/>
          <a:ext cx="1382230" cy="1382230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77FC4F-A23B-43D7-862B-F0AE43E9278C}">
      <dsp:nvSpPr>
        <dsp:cNvPr id="0" name=""/>
        <dsp:cNvSpPr/>
      </dsp:nvSpPr>
      <dsp:spPr>
        <a:xfrm rot="10800000">
          <a:off x="1785439" y="1797358"/>
          <a:ext cx="5716547" cy="138223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525" tIns="133350" rIns="24892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e-GP specifications and bidding document</a:t>
          </a:r>
          <a:endParaRPr lang="en-US" sz="3500" kern="1200" dirty="0"/>
        </a:p>
      </dsp:txBody>
      <dsp:txXfrm rot="10800000">
        <a:off x="2130996" y="1797358"/>
        <a:ext cx="5370990" cy="1382230"/>
      </dsp:txXfrm>
    </dsp:sp>
    <dsp:sp modelId="{97B4275E-2A34-420E-B7DD-38F8FE15158C}">
      <dsp:nvSpPr>
        <dsp:cNvPr id="0" name=""/>
        <dsp:cNvSpPr/>
      </dsp:nvSpPr>
      <dsp:spPr>
        <a:xfrm>
          <a:off x="1094324" y="1797358"/>
          <a:ext cx="1382230" cy="1382230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A0AF60-A4F4-46F7-A359-83B186C6E3F4}">
      <dsp:nvSpPr>
        <dsp:cNvPr id="0" name=""/>
        <dsp:cNvSpPr/>
      </dsp:nvSpPr>
      <dsp:spPr>
        <a:xfrm rot="10800000">
          <a:off x="1785439" y="3592195"/>
          <a:ext cx="5716547" cy="138223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525" tIns="133350" rIns="24892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Awaits funding of the procurement</a:t>
          </a:r>
          <a:endParaRPr lang="en-US" sz="3500" kern="1200" dirty="0"/>
        </a:p>
      </dsp:txBody>
      <dsp:txXfrm rot="10800000">
        <a:off x="2130996" y="3592195"/>
        <a:ext cx="5370990" cy="1382230"/>
      </dsp:txXfrm>
    </dsp:sp>
    <dsp:sp modelId="{2C92DA26-305D-4252-AACF-442A67FAC4FE}">
      <dsp:nvSpPr>
        <dsp:cNvPr id="0" name=""/>
        <dsp:cNvSpPr/>
      </dsp:nvSpPr>
      <dsp:spPr>
        <a:xfrm>
          <a:off x="1094324" y="3592195"/>
          <a:ext cx="1382230" cy="1382230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46A9F-BEE6-4DB6-BC54-861D67503D98}">
      <dsp:nvSpPr>
        <dsp:cNvPr id="0" name=""/>
        <dsp:cNvSpPr/>
      </dsp:nvSpPr>
      <dsp:spPr>
        <a:xfrm rot="10800000">
          <a:off x="1642014" y="4045"/>
          <a:ext cx="5716547" cy="80852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6538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Transparency, fair, honest, cost-effective and competitive public procurement</a:t>
          </a:r>
          <a:endParaRPr lang="en-US" sz="2000" kern="1200" dirty="0"/>
        </a:p>
      </dsp:txBody>
      <dsp:txXfrm rot="10800000">
        <a:off x="1844146" y="4045"/>
        <a:ext cx="5514415" cy="808527"/>
      </dsp:txXfrm>
    </dsp:sp>
    <dsp:sp modelId="{9AA50FE8-D2E0-4363-8836-5920DD023751}">
      <dsp:nvSpPr>
        <dsp:cNvPr id="0" name=""/>
        <dsp:cNvSpPr/>
      </dsp:nvSpPr>
      <dsp:spPr>
        <a:xfrm>
          <a:off x="1237750" y="4045"/>
          <a:ext cx="808527" cy="808527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0BE35B-13B6-4186-A445-106F4059A71F}">
      <dsp:nvSpPr>
        <dsp:cNvPr id="0" name=""/>
        <dsp:cNvSpPr/>
      </dsp:nvSpPr>
      <dsp:spPr>
        <a:xfrm rot="10800000">
          <a:off x="1642014" y="1053925"/>
          <a:ext cx="5716547" cy="80852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6538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Promoting competition among bidders</a:t>
          </a:r>
          <a:endParaRPr lang="en-US" sz="2000" kern="1200" dirty="0"/>
        </a:p>
      </dsp:txBody>
      <dsp:txXfrm rot="10800000">
        <a:off x="1844146" y="1053925"/>
        <a:ext cx="5514415" cy="808527"/>
      </dsp:txXfrm>
    </dsp:sp>
    <dsp:sp modelId="{FB1DEF5A-DEAE-46B7-98C4-BAA7241BDD95}">
      <dsp:nvSpPr>
        <dsp:cNvPr id="0" name=""/>
        <dsp:cNvSpPr/>
      </dsp:nvSpPr>
      <dsp:spPr>
        <a:xfrm>
          <a:off x="1237750" y="1053925"/>
          <a:ext cx="808527" cy="808527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9FFE92-7089-4137-8609-FA35F2159598}">
      <dsp:nvSpPr>
        <dsp:cNvPr id="0" name=""/>
        <dsp:cNvSpPr/>
      </dsp:nvSpPr>
      <dsp:spPr>
        <a:xfrm rot="10800000">
          <a:off x="1642014" y="2103804"/>
          <a:ext cx="5716547" cy="80852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6538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Fair and equitable treatment of bidders to achieve value for money</a:t>
          </a:r>
          <a:endParaRPr lang="en-US" sz="2000" kern="1200" dirty="0"/>
        </a:p>
      </dsp:txBody>
      <dsp:txXfrm rot="10800000">
        <a:off x="1844146" y="2103804"/>
        <a:ext cx="5514415" cy="808527"/>
      </dsp:txXfrm>
    </dsp:sp>
    <dsp:sp modelId="{CF66E237-31DE-41D9-A1B4-AA4DF38E74DB}">
      <dsp:nvSpPr>
        <dsp:cNvPr id="0" name=""/>
        <dsp:cNvSpPr/>
      </dsp:nvSpPr>
      <dsp:spPr>
        <a:xfrm>
          <a:off x="1237750" y="2103804"/>
          <a:ext cx="808527" cy="808527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469FA1-5C54-4272-901F-4C72B1B66185}">
      <dsp:nvSpPr>
        <dsp:cNvPr id="0" name=""/>
        <dsp:cNvSpPr/>
      </dsp:nvSpPr>
      <dsp:spPr>
        <a:xfrm rot="10800000">
          <a:off x="1642014" y="3153683"/>
          <a:ext cx="5716547" cy="80852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6538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Integrity, fairness and public confidence</a:t>
          </a:r>
          <a:endParaRPr lang="en-US" sz="2000" kern="1200" dirty="0"/>
        </a:p>
      </dsp:txBody>
      <dsp:txXfrm rot="10800000">
        <a:off x="1844146" y="3153683"/>
        <a:ext cx="5514415" cy="808527"/>
      </dsp:txXfrm>
    </dsp:sp>
    <dsp:sp modelId="{02523197-683B-4843-964F-218C28DFAFD0}">
      <dsp:nvSpPr>
        <dsp:cNvPr id="0" name=""/>
        <dsp:cNvSpPr/>
      </dsp:nvSpPr>
      <dsp:spPr>
        <a:xfrm>
          <a:off x="1237750" y="3153683"/>
          <a:ext cx="808527" cy="808527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57667F-2920-4C58-AA48-DA18F66919EA}">
      <dsp:nvSpPr>
        <dsp:cNvPr id="0" name=""/>
        <dsp:cNvSpPr/>
      </dsp:nvSpPr>
      <dsp:spPr>
        <a:xfrm rot="10800000">
          <a:off x="1642014" y="4203562"/>
          <a:ext cx="5716547" cy="80852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6538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Promoting environmental, social, economic and other policies authorized by the law</a:t>
          </a:r>
          <a:endParaRPr lang="en-US" sz="2000" kern="1200" dirty="0"/>
        </a:p>
      </dsp:txBody>
      <dsp:txXfrm rot="10800000">
        <a:off x="1844146" y="4203562"/>
        <a:ext cx="5514415" cy="808527"/>
      </dsp:txXfrm>
    </dsp:sp>
    <dsp:sp modelId="{DC3502B2-917F-47F1-8ACF-D5EAAC3E49F2}">
      <dsp:nvSpPr>
        <dsp:cNvPr id="0" name=""/>
        <dsp:cNvSpPr/>
      </dsp:nvSpPr>
      <dsp:spPr>
        <a:xfrm>
          <a:off x="1237750" y="4203562"/>
          <a:ext cx="808527" cy="808527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C0452F-8FFD-4649-93FC-ED62AFD2CD51}">
      <dsp:nvSpPr>
        <dsp:cNvPr id="0" name=""/>
        <dsp:cNvSpPr/>
      </dsp:nvSpPr>
      <dsp:spPr>
        <a:xfrm>
          <a:off x="0" y="395562"/>
          <a:ext cx="8596312" cy="10017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499872" rIns="66716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Bidders and contractors</a:t>
          </a:r>
          <a:endParaRPr lang="en-US" sz="2400" kern="1200" dirty="0"/>
        </a:p>
      </dsp:txBody>
      <dsp:txXfrm>
        <a:off x="0" y="395562"/>
        <a:ext cx="8596312" cy="1001700"/>
      </dsp:txXfrm>
    </dsp:sp>
    <dsp:sp modelId="{DF3CE8B1-04DE-456B-973D-893CE153E7E0}">
      <dsp:nvSpPr>
        <dsp:cNvPr id="0" name=""/>
        <dsp:cNvSpPr/>
      </dsp:nvSpPr>
      <dsp:spPr>
        <a:xfrm>
          <a:off x="429815" y="41322"/>
          <a:ext cx="6017418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Who should register</a:t>
          </a:r>
          <a:endParaRPr lang="en-US" sz="2400" kern="1200" dirty="0"/>
        </a:p>
      </dsp:txBody>
      <dsp:txXfrm>
        <a:off x="464400" y="75907"/>
        <a:ext cx="5948248" cy="639310"/>
      </dsp:txXfrm>
    </dsp:sp>
    <dsp:sp modelId="{CF674911-1EF0-4F04-8B6A-FADE235ACFF0}">
      <dsp:nvSpPr>
        <dsp:cNvPr id="0" name=""/>
        <dsp:cNvSpPr/>
      </dsp:nvSpPr>
      <dsp:spPr>
        <a:xfrm>
          <a:off x="0" y="1881102"/>
          <a:ext cx="8596312" cy="10017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499872" rIns="66716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You cannot be or be contracted</a:t>
          </a:r>
          <a:endParaRPr lang="en-US" sz="2400" kern="1200" dirty="0"/>
        </a:p>
      </dsp:txBody>
      <dsp:txXfrm>
        <a:off x="0" y="1881102"/>
        <a:ext cx="8596312" cy="1001700"/>
      </dsp:txXfrm>
    </dsp:sp>
    <dsp:sp modelId="{350E90E6-EBAC-4C3E-8271-C20BB21D427E}">
      <dsp:nvSpPr>
        <dsp:cNvPr id="0" name=""/>
        <dsp:cNvSpPr/>
      </dsp:nvSpPr>
      <dsp:spPr>
        <a:xfrm>
          <a:off x="429815" y="1526862"/>
          <a:ext cx="6017418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Effects of not registering</a:t>
          </a:r>
          <a:endParaRPr lang="en-US" sz="2400" kern="1200" dirty="0"/>
        </a:p>
      </dsp:txBody>
      <dsp:txXfrm>
        <a:off x="464400" y="1561447"/>
        <a:ext cx="5948248" cy="639310"/>
      </dsp:txXfrm>
    </dsp:sp>
    <dsp:sp modelId="{F5E79BAC-C937-4F35-92FF-E4B33A3AAA3C}">
      <dsp:nvSpPr>
        <dsp:cNvPr id="0" name=""/>
        <dsp:cNvSpPr/>
      </dsp:nvSpPr>
      <dsp:spPr>
        <a:xfrm>
          <a:off x="0" y="3366642"/>
          <a:ext cx="8596312" cy="173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499872" rIns="66716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Registered companies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Partnerships, syndicates or other business entities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Individuals</a:t>
          </a:r>
          <a:endParaRPr lang="en-US" sz="2400" kern="1200" dirty="0"/>
        </a:p>
      </dsp:txBody>
      <dsp:txXfrm>
        <a:off x="0" y="3366642"/>
        <a:ext cx="8596312" cy="1738800"/>
      </dsp:txXfrm>
    </dsp:sp>
    <dsp:sp modelId="{38437ACD-5302-478B-9BDF-6ABF9DB1B080}">
      <dsp:nvSpPr>
        <dsp:cNvPr id="0" name=""/>
        <dsp:cNvSpPr/>
      </dsp:nvSpPr>
      <dsp:spPr>
        <a:xfrm>
          <a:off x="429815" y="3012402"/>
          <a:ext cx="6017418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Classes that can register</a:t>
          </a:r>
          <a:endParaRPr lang="en-US" sz="2400" kern="1200" dirty="0"/>
        </a:p>
      </dsp:txBody>
      <dsp:txXfrm>
        <a:off x="464400" y="3046987"/>
        <a:ext cx="5948248" cy="639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C8551C-9520-4144-845E-56905DA48FE1}">
      <dsp:nvSpPr>
        <dsp:cNvPr id="0" name=""/>
        <dsp:cNvSpPr/>
      </dsp:nvSpPr>
      <dsp:spPr>
        <a:xfrm>
          <a:off x="0" y="321383"/>
          <a:ext cx="8596312" cy="9639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354076" rIns="66716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Domestic tenders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International tenders</a:t>
          </a:r>
          <a:endParaRPr lang="en-US" sz="1700" kern="1200" dirty="0"/>
        </a:p>
      </dsp:txBody>
      <dsp:txXfrm>
        <a:off x="0" y="321383"/>
        <a:ext cx="8596312" cy="963900"/>
      </dsp:txXfrm>
    </dsp:sp>
    <dsp:sp modelId="{A7493FC4-1AB1-4BC2-B6CE-4E4C6CEF5DFC}">
      <dsp:nvSpPr>
        <dsp:cNvPr id="0" name=""/>
        <dsp:cNvSpPr/>
      </dsp:nvSpPr>
      <dsp:spPr>
        <a:xfrm>
          <a:off x="429815" y="70463"/>
          <a:ext cx="6017418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Competitive bidding</a:t>
          </a:r>
          <a:endParaRPr lang="en-US" sz="1700" kern="1200" dirty="0"/>
        </a:p>
      </dsp:txBody>
      <dsp:txXfrm>
        <a:off x="454313" y="94961"/>
        <a:ext cx="5968422" cy="452844"/>
      </dsp:txXfrm>
    </dsp:sp>
    <dsp:sp modelId="{49FDC098-49CA-4A4A-9A76-AD6083900F68}">
      <dsp:nvSpPr>
        <dsp:cNvPr id="0" name=""/>
        <dsp:cNvSpPr/>
      </dsp:nvSpPr>
      <dsp:spPr>
        <a:xfrm>
          <a:off x="0" y="1628003"/>
          <a:ext cx="8596312" cy="709537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354076" rIns="66716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Follows a prequalification exercise</a:t>
          </a:r>
          <a:endParaRPr lang="en-US" sz="1700" kern="1200" dirty="0"/>
        </a:p>
      </dsp:txBody>
      <dsp:txXfrm>
        <a:off x="0" y="1628003"/>
        <a:ext cx="8596312" cy="709537"/>
      </dsp:txXfrm>
    </dsp:sp>
    <dsp:sp modelId="{3B04CE86-AD62-4E58-9836-C96F85D24A6D}">
      <dsp:nvSpPr>
        <dsp:cNvPr id="0" name=""/>
        <dsp:cNvSpPr/>
      </dsp:nvSpPr>
      <dsp:spPr>
        <a:xfrm>
          <a:off x="429815" y="1377083"/>
          <a:ext cx="6017418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Restricted bidding</a:t>
          </a:r>
          <a:endParaRPr lang="en-US" sz="1700" kern="1200" dirty="0"/>
        </a:p>
      </dsp:txBody>
      <dsp:txXfrm>
        <a:off x="454313" y="1401581"/>
        <a:ext cx="5968422" cy="452844"/>
      </dsp:txXfrm>
    </dsp:sp>
    <dsp:sp modelId="{AB18D379-A60A-4668-8AAD-F838DD66A3CE}">
      <dsp:nvSpPr>
        <dsp:cNvPr id="0" name=""/>
        <dsp:cNvSpPr/>
      </dsp:nvSpPr>
      <dsp:spPr>
        <a:xfrm>
          <a:off x="0" y="2680261"/>
          <a:ext cx="8596312" cy="709537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354076" rIns="66716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Limited to circumstances specified under Section 33</a:t>
          </a:r>
          <a:endParaRPr lang="en-US" sz="1700" kern="1200" dirty="0"/>
        </a:p>
      </dsp:txBody>
      <dsp:txXfrm>
        <a:off x="0" y="2680261"/>
        <a:ext cx="8596312" cy="709537"/>
      </dsp:txXfrm>
    </dsp:sp>
    <dsp:sp modelId="{62B05287-AAD7-4C8E-99C8-4DA82C2395CA}">
      <dsp:nvSpPr>
        <dsp:cNvPr id="0" name=""/>
        <dsp:cNvSpPr/>
      </dsp:nvSpPr>
      <dsp:spPr>
        <a:xfrm>
          <a:off x="429815" y="2429341"/>
          <a:ext cx="6017418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Direct procurement methods</a:t>
          </a:r>
          <a:endParaRPr lang="en-US" sz="1700" kern="1200" dirty="0"/>
        </a:p>
      </dsp:txBody>
      <dsp:txXfrm>
        <a:off x="454313" y="2453839"/>
        <a:ext cx="5968422" cy="452844"/>
      </dsp:txXfrm>
    </dsp:sp>
    <dsp:sp modelId="{65E903D7-6F3C-477D-9B35-F0AB0D7F2F40}">
      <dsp:nvSpPr>
        <dsp:cNvPr id="0" name=""/>
        <dsp:cNvSpPr/>
      </dsp:nvSpPr>
      <dsp:spPr>
        <a:xfrm>
          <a:off x="0" y="3732518"/>
          <a:ext cx="8596312" cy="709537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354076" rIns="66716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Low value procurement</a:t>
          </a:r>
          <a:endParaRPr lang="en-US" sz="1700" kern="1200" dirty="0"/>
        </a:p>
      </dsp:txBody>
      <dsp:txXfrm>
        <a:off x="0" y="3732518"/>
        <a:ext cx="8596312" cy="709537"/>
      </dsp:txXfrm>
    </dsp:sp>
    <dsp:sp modelId="{FBBF54FA-8A19-421E-8572-04A84DE9E571}">
      <dsp:nvSpPr>
        <dsp:cNvPr id="0" name=""/>
        <dsp:cNvSpPr/>
      </dsp:nvSpPr>
      <dsp:spPr>
        <a:xfrm>
          <a:off x="429815" y="3481598"/>
          <a:ext cx="6017418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Request for quotations</a:t>
          </a:r>
          <a:endParaRPr lang="en-US" sz="1700" kern="1200" dirty="0"/>
        </a:p>
      </dsp:txBody>
      <dsp:txXfrm>
        <a:off x="454313" y="3506096"/>
        <a:ext cx="5968422" cy="452844"/>
      </dsp:txXfrm>
    </dsp:sp>
    <dsp:sp modelId="{49255C82-3692-4AC1-A0D7-E37ABFE52274}">
      <dsp:nvSpPr>
        <dsp:cNvPr id="0" name=""/>
        <dsp:cNvSpPr/>
      </dsp:nvSpPr>
      <dsp:spPr>
        <a:xfrm>
          <a:off x="0" y="4784776"/>
          <a:ext cx="8596312" cy="709537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354076" rIns="667169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Part VIII and Section 100 of the Act</a:t>
          </a:r>
          <a:endParaRPr lang="en-US" sz="1700" kern="1200" dirty="0"/>
        </a:p>
      </dsp:txBody>
      <dsp:txXfrm>
        <a:off x="0" y="4784776"/>
        <a:ext cx="8596312" cy="709537"/>
      </dsp:txXfrm>
    </dsp:sp>
    <dsp:sp modelId="{533BF514-0ED3-41C5-BF21-005BDC240D90}">
      <dsp:nvSpPr>
        <dsp:cNvPr id="0" name=""/>
        <dsp:cNvSpPr/>
      </dsp:nvSpPr>
      <dsp:spPr>
        <a:xfrm>
          <a:off x="429815" y="4533856"/>
          <a:ext cx="6017418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Procurement of consultancy and Joint Ventures</a:t>
          </a:r>
          <a:endParaRPr lang="en-US" sz="1700" kern="1200" dirty="0"/>
        </a:p>
      </dsp:txBody>
      <dsp:txXfrm>
        <a:off x="454313" y="4558354"/>
        <a:ext cx="5968422" cy="4528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29AECF-7B12-4CFF-86AF-2F06C39E32BB}">
      <dsp:nvSpPr>
        <dsp:cNvPr id="0" name=""/>
        <dsp:cNvSpPr/>
      </dsp:nvSpPr>
      <dsp:spPr>
        <a:xfrm>
          <a:off x="0" y="402495"/>
          <a:ext cx="8596312" cy="15939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458216" rIns="667169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Works – Below US$20,000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Goods – Below US$10,000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Services – Below US$5,000</a:t>
          </a:r>
          <a:endParaRPr lang="en-US" sz="2200" kern="1200" dirty="0"/>
        </a:p>
      </dsp:txBody>
      <dsp:txXfrm>
        <a:off x="0" y="402495"/>
        <a:ext cx="8596312" cy="1593900"/>
      </dsp:txXfrm>
    </dsp:sp>
    <dsp:sp modelId="{9882BDAC-45EF-4CB5-8385-5846C16AE280}">
      <dsp:nvSpPr>
        <dsp:cNvPr id="0" name=""/>
        <dsp:cNvSpPr/>
      </dsp:nvSpPr>
      <dsp:spPr>
        <a:xfrm>
          <a:off x="429815" y="77775"/>
          <a:ext cx="6017418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Competitive Quotations</a:t>
          </a:r>
          <a:endParaRPr lang="en-US" sz="2200" kern="1200" dirty="0"/>
        </a:p>
      </dsp:txBody>
      <dsp:txXfrm>
        <a:off x="461518" y="109478"/>
        <a:ext cx="5954012" cy="586034"/>
      </dsp:txXfrm>
    </dsp:sp>
    <dsp:sp modelId="{8BAC88AD-B962-44A4-AC1D-8AE81F007E27}">
      <dsp:nvSpPr>
        <dsp:cNvPr id="0" name=""/>
        <dsp:cNvSpPr/>
      </dsp:nvSpPr>
      <dsp:spPr>
        <a:xfrm>
          <a:off x="0" y="2439915"/>
          <a:ext cx="8596312" cy="15939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458216" rIns="667169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Works – Between US$20,000 and US$5 million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Goods – Between US$10,000 and US$300,000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Services – Between US$5,000 and US$200,000</a:t>
          </a:r>
          <a:endParaRPr lang="en-US" sz="2200" kern="1200" dirty="0"/>
        </a:p>
      </dsp:txBody>
      <dsp:txXfrm>
        <a:off x="0" y="2439915"/>
        <a:ext cx="8596312" cy="1593900"/>
      </dsp:txXfrm>
    </dsp:sp>
    <dsp:sp modelId="{2D2192F9-9524-44FC-90F1-EB4334DA99DA}">
      <dsp:nvSpPr>
        <dsp:cNvPr id="0" name=""/>
        <dsp:cNvSpPr/>
      </dsp:nvSpPr>
      <dsp:spPr>
        <a:xfrm>
          <a:off x="429815" y="2115195"/>
          <a:ext cx="6017418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Domestic Tenders</a:t>
          </a:r>
          <a:endParaRPr lang="en-US" sz="2200" kern="1200" dirty="0"/>
        </a:p>
      </dsp:txBody>
      <dsp:txXfrm>
        <a:off x="461518" y="2146898"/>
        <a:ext cx="5954012" cy="586034"/>
      </dsp:txXfrm>
    </dsp:sp>
    <dsp:sp modelId="{C074C57B-0F54-4E30-9AC0-BBB081CE08DB}">
      <dsp:nvSpPr>
        <dsp:cNvPr id="0" name=""/>
        <dsp:cNvSpPr/>
      </dsp:nvSpPr>
      <dsp:spPr>
        <a:xfrm>
          <a:off x="0" y="4477336"/>
          <a:ext cx="8596312" cy="918225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458216" rIns="667169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Above domestic tender threshold</a:t>
          </a:r>
          <a:endParaRPr lang="en-US" sz="2200" kern="1200" dirty="0"/>
        </a:p>
      </dsp:txBody>
      <dsp:txXfrm>
        <a:off x="0" y="4477336"/>
        <a:ext cx="8596312" cy="918225"/>
      </dsp:txXfrm>
    </dsp:sp>
    <dsp:sp modelId="{1B86092C-18B9-42A3-95DF-006636163F70}">
      <dsp:nvSpPr>
        <dsp:cNvPr id="0" name=""/>
        <dsp:cNvSpPr/>
      </dsp:nvSpPr>
      <dsp:spPr>
        <a:xfrm>
          <a:off x="429815" y="4152616"/>
          <a:ext cx="6017418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International Tenders</a:t>
          </a:r>
          <a:endParaRPr lang="en-US" sz="2200" kern="1200" dirty="0"/>
        </a:p>
      </dsp:txBody>
      <dsp:txXfrm>
        <a:off x="461518" y="4184319"/>
        <a:ext cx="5954012" cy="5860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11BD59-4973-4D24-842C-598EE643BC68}">
      <dsp:nvSpPr>
        <dsp:cNvPr id="0" name=""/>
        <dsp:cNvSpPr/>
      </dsp:nvSpPr>
      <dsp:spPr>
        <a:xfrm>
          <a:off x="0" y="278382"/>
          <a:ext cx="9759359" cy="13041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7435" tIns="374904" rIns="75743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Location of supplier or manufacturer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Extent of subcontracting of local contractors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Extent of subcontracting to supply goods or services</a:t>
          </a:r>
          <a:endParaRPr lang="en-US" sz="1800" kern="1200" dirty="0"/>
        </a:p>
      </dsp:txBody>
      <dsp:txXfrm>
        <a:off x="0" y="278382"/>
        <a:ext cx="9759359" cy="1304100"/>
      </dsp:txXfrm>
    </dsp:sp>
    <dsp:sp modelId="{7B798220-C615-4233-92F3-B51BCC3DDBA4}">
      <dsp:nvSpPr>
        <dsp:cNvPr id="0" name=""/>
        <dsp:cNvSpPr/>
      </dsp:nvSpPr>
      <dsp:spPr>
        <a:xfrm>
          <a:off x="487968" y="12702"/>
          <a:ext cx="6831552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216" tIns="0" rIns="25821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Considerations No. 1 – Chapter 24:33</a:t>
          </a:r>
          <a:endParaRPr lang="en-US" sz="1800" kern="1200" dirty="0"/>
        </a:p>
      </dsp:txBody>
      <dsp:txXfrm>
        <a:off x="513907" y="38641"/>
        <a:ext cx="6779674" cy="479482"/>
      </dsp:txXfrm>
    </dsp:sp>
    <dsp:sp modelId="{5608B3C0-1C7C-420F-AE56-F5D9CAE9B1D4}">
      <dsp:nvSpPr>
        <dsp:cNvPr id="0" name=""/>
        <dsp:cNvSpPr/>
      </dsp:nvSpPr>
      <dsp:spPr>
        <a:xfrm>
          <a:off x="0" y="1945362"/>
          <a:ext cx="9759359" cy="155925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7435" tIns="374904" rIns="75743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Business predominantly owned by women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Extent of subcontracting of local women owned construction companies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Extent of subcontracting of local women owned businesses to supply goods and services</a:t>
          </a:r>
          <a:endParaRPr lang="en-US" sz="1800" kern="1200" dirty="0"/>
        </a:p>
      </dsp:txBody>
      <dsp:txXfrm>
        <a:off x="0" y="1945362"/>
        <a:ext cx="9759359" cy="1559250"/>
      </dsp:txXfrm>
    </dsp:sp>
    <dsp:sp modelId="{D6269B1E-06B8-45C7-9438-829947EBAD7F}">
      <dsp:nvSpPr>
        <dsp:cNvPr id="0" name=""/>
        <dsp:cNvSpPr/>
      </dsp:nvSpPr>
      <dsp:spPr>
        <a:xfrm>
          <a:off x="487968" y="1679683"/>
          <a:ext cx="6831552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216" tIns="0" rIns="25821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Consideration No. 2 – Section 14 of Constitution</a:t>
          </a:r>
          <a:endParaRPr lang="en-US" sz="1800" kern="1200" dirty="0"/>
        </a:p>
      </dsp:txBody>
      <dsp:txXfrm>
        <a:off x="513907" y="1705622"/>
        <a:ext cx="6779674" cy="479482"/>
      </dsp:txXfrm>
    </dsp:sp>
    <dsp:sp modelId="{A4DBF693-B765-4DDF-B0A8-A31FC6A27778}">
      <dsp:nvSpPr>
        <dsp:cNvPr id="0" name=""/>
        <dsp:cNvSpPr/>
      </dsp:nvSpPr>
      <dsp:spPr>
        <a:xfrm>
          <a:off x="0" y="3867493"/>
          <a:ext cx="9759359" cy="99225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7435" tIns="374904" rIns="75743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Technological, engineering and industrial designs subjects to registration of intellectual property – Universities and Research Institutions</a:t>
          </a:r>
          <a:endParaRPr lang="en-US" sz="1800" kern="1200" dirty="0"/>
        </a:p>
      </dsp:txBody>
      <dsp:txXfrm>
        <a:off x="0" y="3867493"/>
        <a:ext cx="9759359" cy="992250"/>
      </dsp:txXfrm>
    </dsp:sp>
    <dsp:sp modelId="{C8123AF0-931A-4ABF-8800-21B4CE1FAAE8}">
      <dsp:nvSpPr>
        <dsp:cNvPr id="0" name=""/>
        <dsp:cNvSpPr/>
      </dsp:nvSpPr>
      <dsp:spPr>
        <a:xfrm>
          <a:off x="487968" y="3601813"/>
          <a:ext cx="6831552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216" tIns="0" rIns="25821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Consideration No. 3 – Local Research</a:t>
          </a:r>
          <a:endParaRPr lang="en-US" sz="1800" kern="1200" dirty="0"/>
        </a:p>
      </dsp:txBody>
      <dsp:txXfrm>
        <a:off x="513907" y="3627752"/>
        <a:ext cx="6779674" cy="4794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71E86-A3EC-4860-909B-1824EA6A574B}">
      <dsp:nvSpPr>
        <dsp:cNvPr id="0" name=""/>
        <dsp:cNvSpPr/>
      </dsp:nvSpPr>
      <dsp:spPr>
        <a:xfrm>
          <a:off x="0" y="368436"/>
          <a:ext cx="8596312" cy="959962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479044" rIns="667169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Fifteen percent (15%)</a:t>
          </a:r>
          <a:endParaRPr lang="en-US" sz="2300" kern="1200" dirty="0"/>
        </a:p>
      </dsp:txBody>
      <dsp:txXfrm>
        <a:off x="0" y="368436"/>
        <a:ext cx="8596312" cy="959962"/>
      </dsp:txXfrm>
    </dsp:sp>
    <dsp:sp modelId="{16FBD269-9139-46F1-80B6-E4CDC338405C}">
      <dsp:nvSpPr>
        <dsp:cNvPr id="0" name=""/>
        <dsp:cNvSpPr/>
      </dsp:nvSpPr>
      <dsp:spPr>
        <a:xfrm>
          <a:off x="429815" y="28955"/>
          <a:ext cx="6017418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Goods and services</a:t>
          </a:r>
          <a:endParaRPr lang="en-US" sz="2300" kern="1200" dirty="0"/>
        </a:p>
      </dsp:txBody>
      <dsp:txXfrm>
        <a:off x="462959" y="62099"/>
        <a:ext cx="5951130" cy="612672"/>
      </dsp:txXfrm>
    </dsp:sp>
    <dsp:sp modelId="{4DA90C26-A478-47FB-A9D7-EBEEB7D436C6}">
      <dsp:nvSpPr>
        <dsp:cNvPr id="0" name=""/>
        <dsp:cNvSpPr/>
      </dsp:nvSpPr>
      <dsp:spPr>
        <a:xfrm>
          <a:off x="0" y="1792078"/>
          <a:ext cx="8596312" cy="959962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479044" rIns="667169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Seven and half percent (7.5%)</a:t>
          </a:r>
          <a:endParaRPr lang="en-US" sz="2300" kern="1200" dirty="0"/>
        </a:p>
      </dsp:txBody>
      <dsp:txXfrm>
        <a:off x="0" y="1792078"/>
        <a:ext cx="8596312" cy="959962"/>
      </dsp:txXfrm>
    </dsp:sp>
    <dsp:sp modelId="{273776A2-5916-4058-ABCB-44D817565197}">
      <dsp:nvSpPr>
        <dsp:cNvPr id="0" name=""/>
        <dsp:cNvSpPr/>
      </dsp:nvSpPr>
      <dsp:spPr>
        <a:xfrm>
          <a:off x="429815" y="1452598"/>
          <a:ext cx="6017418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Works</a:t>
          </a:r>
          <a:endParaRPr lang="en-US" sz="2300" kern="1200" dirty="0"/>
        </a:p>
      </dsp:txBody>
      <dsp:txXfrm>
        <a:off x="462959" y="1485742"/>
        <a:ext cx="5951130" cy="612672"/>
      </dsp:txXfrm>
    </dsp:sp>
    <dsp:sp modelId="{40A2B493-3028-4833-AF51-80C1FF57FD12}">
      <dsp:nvSpPr>
        <dsp:cNvPr id="0" name=""/>
        <dsp:cNvSpPr/>
      </dsp:nvSpPr>
      <dsp:spPr>
        <a:xfrm>
          <a:off x="0" y="3215721"/>
          <a:ext cx="8596312" cy="13041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479044" rIns="667169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Entities predominantly owned by women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Universities and research institutions - consultancy</a:t>
          </a:r>
          <a:endParaRPr lang="en-US" sz="2300" kern="1200" dirty="0"/>
        </a:p>
      </dsp:txBody>
      <dsp:txXfrm>
        <a:off x="0" y="3215721"/>
        <a:ext cx="8596312" cy="1304100"/>
      </dsp:txXfrm>
    </dsp:sp>
    <dsp:sp modelId="{EA654788-CFC2-43D4-B11F-826288551D95}">
      <dsp:nvSpPr>
        <dsp:cNvPr id="0" name=""/>
        <dsp:cNvSpPr/>
      </dsp:nvSpPr>
      <dsp:spPr>
        <a:xfrm>
          <a:off x="429815" y="2876241"/>
          <a:ext cx="6017418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Extent of application of preference</a:t>
          </a:r>
          <a:endParaRPr lang="en-US" sz="2300" kern="1200" dirty="0"/>
        </a:p>
      </dsp:txBody>
      <dsp:txXfrm>
        <a:off x="462959" y="2909385"/>
        <a:ext cx="5951130" cy="61267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CFA31-82F8-4092-9B83-51C411BE4E1B}">
      <dsp:nvSpPr>
        <dsp:cNvPr id="0" name=""/>
        <dsp:cNvSpPr/>
      </dsp:nvSpPr>
      <dsp:spPr>
        <a:xfrm rot="10800000">
          <a:off x="1861722" y="1511"/>
          <a:ext cx="5716547" cy="168736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4080" tIns="118110" rIns="220472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It must be stated clearly in the bidding document</a:t>
          </a:r>
          <a:endParaRPr lang="en-US" sz="3100" kern="1200" dirty="0"/>
        </a:p>
      </dsp:txBody>
      <dsp:txXfrm rot="10800000">
        <a:off x="2283562" y="1511"/>
        <a:ext cx="5294707" cy="1687362"/>
      </dsp:txXfrm>
    </dsp:sp>
    <dsp:sp modelId="{87294F47-7753-493C-B340-4E3E7A3BCDD8}">
      <dsp:nvSpPr>
        <dsp:cNvPr id="0" name=""/>
        <dsp:cNvSpPr/>
      </dsp:nvSpPr>
      <dsp:spPr>
        <a:xfrm>
          <a:off x="1018041" y="1511"/>
          <a:ext cx="1687362" cy="1687362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0F5841-FF72-47FC-9F26-B35A57FAC0E3}">
      <dsp:nvSpPr>
        <dsp:cNvPr id="0" name=""/>
        <dsp:cNvSpPr/>
      </dsp:nvSpPr>
      <dsp:spPr>
        <a:xfrm rot="10800000">
          <a:off x="1861722" y="2192563"/>
          <a:ext cx="5716547" cy="168736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4080" tIns="118110" rIns="220472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It must be applied strictly according to the prescribed procedures</a:t>
          </a:r>
          <a:endParaRPr lang="en-US" sz="3100" kern="1200" dirty="0"/>
        </a:p>
      </dsp:txBody>
      <dsp:txXfrm rot="10800000">
        <a:off x="2283562" y="2192563"/>
        <a:ext cx="5294707" cy="1687362"/>
      </dsp:txXfrm>
    </dsp:sp>
    <dsp:sp modelId="{4E826B7D-BB21-4D09-9993-284D868E1D6A}">
      <dsp:nvSpPr>
        <dsp:cNvPr id="0" name=""/>
        <dsp:cNvSpPr/>
      </dsp:nvSpPr>
      <dsp:spPr>
        <a:xfrm>
          <a:off x="1018041" y="2192563"/>
          <a:ext cx="1687362" cy="1687362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FA5924-77C4-42AD-B689-CE6A84E1F16E}">
      <dsp:nvSpPr>
        <dsp:cNvPr id="0" name=""/>
        <dsp:cNvSpPr/>
      </dsp:nvSpPr>
      <dsp:spPr>
        <a:xfrm>
          <a:off x="0" y="449504"/>
          <a:ext cx="8596312" cy="116865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583184" rIns="667169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Section 72 of the Act</a:t>
          </a:r>
          <a:endParaRPr lang="en-US" sz="2800" kern="1200" dirty="0"/>
        </a:p>
      </dsp:txBody>
      <dsp:txXfrm>
        <a:off x="0" y="449504"/>
        <a:ext cx="8596312" cy="1168650"/>
      </dsp:txXfrm>
    </dsp:sp>
    <dsp:sp modelId="{EAFB09A8-ABB6-4EFA-8114-70134D8E5514}">
      <dsp:nvSpPr>
        <dsp:cNvPr id="0" name=""/>
        <dsp:cNvSpPr/>
      </dsp:nvSpPr>
      <dsp:spPr>
        <a:xfrm>
          <a:off x="429815" y="36224"/>
          <a:ext cx="6017418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Conduct of bidders</a:t>
          </a:r>
          <a:endParaRPr lang="en-US" sz="2800" kern="1200" dirty="0"/>
        </a:p>
      </dsp:txBody>
      <dsp:txXfrm>
        <a:off x="470164" y="76573"/>
        <a:ext cx="5936720" cy="745862"/>
      </dsp:txXfrm>
    </dsp:sp>
    <dsp:sp modelId="{CB589D28-B475-4713-96EE-65C37D729491}">
      <dsp:nvSpPr>
        <dsp:cNvPr id="0" name=""/>
        <dsp:cNvSpPr/>
      </dsp:nvSpPr>
      <dsp:spPr>
        <a:xfrm>
          <a:off x="0" y="2182634"/>
          <a:ext cx="8596312" cy="116865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583184" rIns="667169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Part XI of Regulations</a:t>
          </a:r>
          <a:endParaRPr lang="en-US" sz="2800" kern="1200" dirty="0"/>
        </a:p>
      </dsp:txBody>
      <dsp:txXfrm>
        <a:off x="0" y="2182634"/>
        <a:ext cx="8596312" cy="1168650"/>
      </dsp:txXfrm>
    </dsp:sp>
    <dsp:sp modelId="{650FF710-5D93-48BE-B807-9083C3DA77EB}">
      <dsp:nvSpPr>
        <dsp:cNvPr id="0" name=""/>
        <dsp:cNvSpPr/>
      </dsp:nvSpPr>
      <dsp:spPr>
        <a:xfrm>
          <a:off x="429815" y="1769354"/>
          <a:ext cx="6017418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Derbarment</a:t>
          </a:r>
          <a:r>
            <a:rPr lang="en-US" sz="2800" kern="1200" dirty="0" smtClean="0"/>
            <a:t> of suppliers</a:t>
          </a:r>
          <a:endParaRPr lang="en-US" sz="2800" kern="1200" dirty="0"/>
        </a:p>
      </dsp:txBody>
      <dsp:txXfrm>
        <a:off x="470164" y="1809703"/>
        <a:ext cx="5936720" cy="745862"/>
      </dsp:txXfrm>
    </dsp:sp>
    <dsp:sp modelId="{E9C4AA13-2432-41FD-991D-BB3838B809E3}">
      <dsp:nvSpPr>
        <dsp:cNvPr id="0" name=""/>
        <dsp:cNvSpPr/>
      </dsp:nvSpPr>
      <dsp:spPr>
        <a:xfrm>
          <a:off x="0" y="3915764"/>
          <a:ext cx="8596312" cy="116865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169" tIns="583184" rIns="667169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Section 94 of the Act</a:t>
          </a:r>
          <a:endParaRPr lang="en-US" sz="2800" kern="1200" dirty="0"/>
        </a:p>
      </dsp:txBody>
      <dsp:txXfrm>
        <a:off x="0" y="3915764"/>
        <a:ext cx="8596312" cy="1168650"/>
      </dsp:txXfrm>
    </dsp:sp>
    <dsp:sp modelId="{09B34D53-7D20-4AD6-8A36-389CEDC07C43}">
      <dsp:nvSpPr>
        <dsp:cNvPr id="0" name=""/>
        <dsp:cNvSpPr/>
      </dsp:nvSpPr>
      <dsp:spPr>
        <a:xfrm>
          <a:off x="429815" y="3502484"/>
          <a:ext cx="6017418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Criminal violations</a:t>
          </a:r>
          <a:endParaRPr lang="en-US" sz="2800" kern="1200" dirty="0"/>
        </a:p>
      </dsp:txBody>
      <dsp:txXfrm>
        <a:off x="470164" y="3542833"/>
        <a:ext cx="5936720" cy="74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81DEAABB-C27E-4CF8-B1B7-F59F9CB2A0EA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45AF951-9666-4EA8-BA27-F0F464AE5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50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ceo@praz.org.zw" TargetMode="External"/><Relationship Id="rId2" Type="http://schemas.openxmlformats.org/officeDocument/2006/relationships/hyperlink" Target="http://www.praz.gov.zw/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CIFOZ 2018 ANNUAL CONGRESS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26 October 2018</a:t>
            </a:r>
          </a:p>
          <a:p>
            <a:r>
              <a:rPr lang="en-US" dirty="0" smtClean="0"/>
              <a:t>Elephant Hills Hotel</a:t>
            </a:r>
          </a:p>
          <a:p>
            <a:r>
              <a:rPr lang="en-US" dirty="0" smtClean="0"/>
              <a:t>Victoria Falls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54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application of preference (Section 29 of PPDPA Act)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4739090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365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Sanctions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69030"/>
              </p:ext>
            </p:extLst>
          </p:nvPr>
        </p:nvGraphicFramePr>
        <p:xfrm>
          <a:off x="677863" y="1449977"/>
          <a:ext cx="8596312" cy="5120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306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e-GP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958575"/>
              </p:ext>
            </p:extLst>
          </p:nvPr>
        </p:nvGraphicFramePr>
        <p:xfrm>
          <a:off x="677863" y="1502229"/>
          <a:ext cx="8596312" cy="4976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439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www.praz.gov.zw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ceo@praz.org.zw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reception@praz.org.zw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Procurement Regulatory Authority of Zimbabwe is open for 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12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ARE WELCOME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22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STANDARDS FOR PUBLIC PROCUREMENT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Nyasha</a:t>
            </a:r>
            <a:r>
              <a:rPr lang="en-US" dirty="0" smtClean="0"/>
              <a:t> Chizu (FCIPS)</a:t>
            </a:r>
            <a:br>
              <a:rPr lang="en-US" dirty="0" smtClean="0"/>
            </a:br>
            <a:r>
              <a:rPr lang="en-US" dirty="0" smtClean="0"/>
              <a:t>Chief Executive Officer</a:t>
            </a:r>
            <a:br>
              <a:rPr lang="en-US" dirty="0" smtClean="0"/>
            </a:br>
            <a:r>
              <a:rPr lang="en-US" dirty="0" smtClean="0"/>
              <a:t>Procurement Regulatory Authority of Zimbabwe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83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988757"/>
              </p:ext>
            </p:extLst>
          </p:nvPr>
        </p:nvGraphicFramePr>
        <p:xfrm>
          <a:off x="677863" y="1384663"/>
          <a:ext cx="8596312" cy="5146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707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(Section 4 of PPDPA Act)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9099720"/>
              </p:ext>
            </p:extLst>
          </p:nvPr>
        </p:nvGraphicFramePr>
        <p:xfrm>
          <a:off x="677863" y="1476104"/>
          <a:ext cx="8596312" cy="5016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462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Registration of suppliers (Section 4 of </a:t>
            </a:r>
            <a:r>
              <a:rPr lang="en-US" dirty="0" err="1" smtClean="0"/>
              <a:t>Regs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2125830"/>
              </p:ext>
            </p:extLst>
          </p:nvPr>
        </p:nvGraphicFramePr>
        <p:xfrm>
          <a:off x="677863" y="1358537"/>
          <a:ext cx="8596312" cy="5146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332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3440"/>
          </a:xfrm>
        </p:spPr>
        <p:txBody>
          <a:bodyPr>
            <a:normAutofit/>
          </a:bodyPr>
          <a:lstStyle/>
          <a:p>
            <a:r>
              <a:rPr lang="en-US" dirty="0" smtClean="0"/>
              <a:t>Procurement methods Sec 30 – Act)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42011"/>
              </p:ext>
            </p:extLst>
          </p:nvPr>
        </p:nvGraphicFramePr>
        <p:xfrm>
          <a:off x="677863" y="1293223"/>
          <a:ext cx="8596312" cy="5564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635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Thresholds (Sec 10 of Regulations)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907495"/>
              </p:ext>
            </p:extLst>
          </p:nvPr>
        </p:nvGraphicFramePr>
        <p:xfrm>
          <a:off x="677863" y="1280160"/>
          <a:ext cx="8596312" cy="547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210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preference provisions (Section 29 – PPDPA Act)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1955444"/>
              </p:ext>
            </p:extLst>
          </p:nvPr>
        </p:nvGraphicFramePr>
        <p:xfrm>
          <a:off x="677863" y="1711234"/>
          <a:ext cx="9759360" cy="4872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611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Margins of preference (Section 8 of </a:t>
            </a:r>
            <a:r>
              <a:rPr lang="en-US" dirty="0" err="1" smtClean="0"/>
              <a:t>Regs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848917"/>
              </p:ext>
            </p:extLst>
          </p:nvPr>
        </p:nvGraphicFramePr>
        <p:xfrm>
          <a:off x="677863" y="1930400"/>
          <a:ext cx="8596312" cy="4548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252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144</TotalTime>
  <Words>457</Words>
  <Application>Microsoft Office PowerPoint</Application>
  <PresentationFormat>Widescreen</PresentationFormat>
  <Paragraphs>89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</vt:lpstr>
      <vt:lpstr>CIFOZ 2018 ANNUAL CONGRESS</vt:lpstr>
      <vt:lpstr>NEW STANDARDS FOR PUBLIC PROCUREMENT</vt:lpstr>
      <vt:lpstr>Agenda</vt:lpstr>
      <vt:lpstr>Objectives (Section 4 of PPDPA Act)</vt:lpstr>
      <vt:lpstr>Registration of suppliers (Section 4 of Regs)  </vt:lpstr>
      <vt:lpstr>Procurement methods Sec 30 – Act)</vt:lpstr>
      <vt:lpstr>Thresholds (Sec 10 of Regulations)</vt:lpstr>
      <vt:lpstr>Local preference provisions (Section 29 – PPDPA Act)</vt:lpstr>
      <vt:lpstr>Margins of preference (Section 8 of Regs)</vt:lpstr>
      <vt:lpstr>Requirements for application of preference (Section 29 of PPDPA Act)</vt:lpstr>
      <vt:lpstr>Sanctions</vt:lpstr>
      <vt:lpstr>Towards e-GP </vt:lpstr>
      <vt:lpstr>www.praz.gov.zw ceo@praz.org.zw reception@praz.org.zw</vt:lpstr>
      <vt:lpstr>THE END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CIFOZ 2018 ANNUAL CONGRESS</dc:title>
  <dc:creator>N Chizu</dc:creator>
  <cp:lastModifiedBy>N Chizu</cp:lastModifiedBy>
  <cp:revision>9</cp:revision>
  <cp:lastPrinted>2018-10-25T17:29:49Z</cp:lastPrinted>
  <dcterms:created xsi:type="dcterms:W3CDTF">2018-10-25T17:19:08Z</dcterms:created>
  <dcterms:modified xsi:type="dcterms:W3CDTF">2018-10-26T14:44:53Z</dcterms:modified>
</cp:coreProperties>
</file>