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76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caxtonfc@gmail.com" TargetMode="External"/><Relationship Id="rId1" Type="http://schemas.openxmlformats.org/officeDocument/2006/relationships/hyperlink" Target="mailto:shonhiwac@zou.ac.zw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hyperlink" Target="mailto:shonhiwac@zou.ac.zw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hyperlink" Target="mailto:caxtonfc@gmail.com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0150F-9196-4781-8CE6-F62E00477BF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4BDDE3-6D3E-4CC0-8CD8-E5118E684996}">
      <dgm:prSet/>
      <dgm:spPr/>
      <dgm:t>
        <a:bodyPr/>
        <a:lstStyle/>
        <a:p>
          <a:pPr>
            <a:lnSpc>
              <a:spcPct val="100000"/>
            </a:lnSpc>
          </a:pPr>
          <a:r>
            <a:rPr lang="en-ZW">
              <a:hlinkClick xmlns:r="http://schemas.openxmlformats.org/officeDocument/2006/relationships" r:id="rId1"/>
            </a:rPr>
            <a:t>shonhiwac@zou.ac.zw</a:t>
          </a:r>
          <a:r>
            <a:rPr lang="en-ZW"/>
            <a:t>  </a:t>
          </a:r>
          <a:endParaRPr lang="en-US"/>
        </a:p>
      </dgm:t>
    </dgm:pt>
    <dgm:pt modelId="{6EF932FB-174B-4E08-9236-20ACA3775DB2}" type="parTrans" cxnId="{89387895-53E1-4CC8-978B-22C9B33215C0}">
      <dgm:prSet/>
      <dgm:spPr/>
      <dgm:t>
        <a:bodyPr/>
        <a:lstStyle/>
        <a:p>
          <a:endParaRPr lang="en-US"/>
        </a:p>
      </dgm:t>
    </dgm:pt>
    <dgm:pt modelId="{3719C930-9231-40FD-BEE0-B1163E15460A}" type="sibTrans" cxnId="{89387895-53E1-4CC8-978B-22C9B33215C0}">
      <dgm:prSet/>
      <dgm:spPr/>
      <dgm:t>
        <a:bodyPr/>
        <a:lstStyle/>
        <a:p>
          <a:endParaRPr lang="en-US"/>
        </a:p>
      </dgm:t>
    </dgm:pt>
    <dgm:pt modelId="{354F7605-718A-481F-82D2-78E5ED421484}">
      <dgm:prSet/>
      <dgm:spPr/>
      <dgm:t>
        <a:bodyPr/>
        <a:lstStyle/>
        <a:p>
          <a:pPr>
            <a:lnSpc>
              <a:spcPct val="100000"/>
            </a:lnSpc>
          </a:pPr>
          <a:r>
            <a:rPr lang="en-ZW">
              <a:hlinkClick xmlns:r="http://schemas.openxmlformats.org/officeDocument/2006/relationships" r:id="rId2"/>
            </a:rPr>
            <a:t>caxtonfc@gmail.com</a:t>
          </a:r>
          <a:endParaRPr lang="en-US"/>
        </a:p>
      </dgm:t>
    </dgm:pt>
    <dgm:pt modelId="{BFA07565-2B09-45C4-8DA2-95E6F9E5BF78}" type="parTrans" cxnId="{3C184659-46F9-4B8B-AC77-D34DC0AFBDFB}">
      <dgm:prSet/>
      <dgm:spPr/>
      <dgm:t>
        <a:bodyPr/>
        <a:lstStyle/>
        <a:p>
          <a:endParaRPr lang="en-US"/>
        </a:p>
      </dgm:t>
    </dgm:pt>
    <dgm:pt modelId="{93827F2C-7CDF-4ADB-8129-CE82F1B03EAE}" type="sibTrans" cxnId="{3C184659-46F9-4B8B-AC77-D34DC0AFBDFB}">
      <dgm:prSet/>
      <dgm:spPr/>
      <dgm:t>
        <a:bodyPr/>
        <a:lstStyle/>
        <a:p>
          <a:endParaRPr lang="en-US"/>
        </a:p>
      </dgm:t>
    </dgm:pt>
    <dgm:pt modelId="{FC082413-F90D-40EA-9056-CD25988AD2D1}">
      <dgm:prSet/>
      <dgm:spPr/>
      <dgm:t>
        <a:bodyPr/>
        <a:lstStyle/>
        <a:p>
          <a:pPr>
            <a:lnSpc>
              <a:spcPct val="100000"/>
            </a:lnSpc>
          </a:pPr>
          <a:r>
            <a:rPr lang="en-ZW"/>
            <a:t>Cell: +263 772-732-714 - 499992</a:t>
          </a:r>
          <a:endParaRPr lang="en-US"/>
        </a:p>
      </dgm:t>
    </dgm:pt>
    <dgm:pt modelId="{A7273CF9-198E-4F7A-A3D6-9FC636E7F7FD}" type="parTrans" cxnId="{CC3AFFC0-5A44-4D90-BFE8-EE4487C64566}">
      <dgm:prSet/>
      <dgm:spPr/>
      <dgm:t>
        <a:bodyPr/>
        <a:lstStyle/>
        <a:p>
          <a:endParaRPr lang="en-US"/>
        </a:p>
      </dgm:t>
    </dgm:pt>
    <dgm:pt modelId="{1AC98E7D-1167-4F51-8685-64772930E4EB}" type="sibTrans" cxnId="{CC3AFFC0-5A44-4D90-BFE8-EE4487C64566}">
      <dgm:prSet/>
      <dgm:spPr/>
      <dgm:t>
        <a:bodyPr/>
        <a:lstStyle/>
        <a:p>
          <a:endParaRPr lang="en-US"/>
        </a:p>
      </dgm:t>
    </dgm:pt>
    <dgm:pt modelId="{3060BBD2-BDDA-463A-8945-9FDEE181E280}" type="pres">
      <dgm:prSet presAssocID="{2910150F-9196-4781-8CE6-F62E00477BFE}" presName="root" presStyleCnt="0">
        <dgm:presLayoutVars>
          <dgm:dir/>
          <dgm:resizeHandles val="exact"/>
        </dgm:presLayoutVars>
      </dgm:prSet>
      <dgm:spPr/>
    </dgm:pt>
    <dgm:pt modelId="{649431E9-C782-43EC-A667-4F041742FA4D}" type="pres">
      <dgm:prSet presAssocID="{714BDDE3-6D3E-4CC0-8CD8-E5118E684996}" presName="compNode" presStyleCnt="0"/>
      <dgm:spPr/>
    </dgm:pt>
    <dgm:pt modelId="{05ADC7C6-BA2D-4875-91EB-1F0E48D3588C}" type="pres">
      <dgm:prSet presAssocID="{714BDDE3-6D3E-4CC0-8CD8-E5118E684996}" presName="bgRect" presStyleLbl="bgShp" presStyleIdx="0" presStyleCnt="3"/>
      <dgm:spPr/>
    </dgm:pt>
    <dgm:pt modelId="{6881DFD7-9DE9-44C8-BB1D-CCE2759C96B1}" type="pres">
      <dgm:prSet presAssocID="{714BDDE3-6D3E-4CC0-8CD8-E5118E684996}" presName="iconRect" presStyleLbl="node1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EFE94149-FB44-46AD-900C-A80A816FF847}" type="pres">
      <dgm:prSet presAssocID="{714BDDE3-6D3E-4CC0-8CD8-E5118E684996}" presName="spaceRect" presStyleCnt="0"/>
      <dgm:spPr/>
    </dgm:pt>
    <dgm:pt modelId="{2479F5B7-795E-4F60-9158-5FC315102176}" type="pres">
      <dgm:prSet presAssocID="{714BDDE3-6D3E-4CC0-8CD8-E5118E684996}" presName="parTx" presStyleLbl="revTx" presStyleIdx="0" presStyleCnt="3">
        <dgm:presLayoutVars>
          <dgm:chMax val="0"/>
          <dgm:chPref val="0"/>
        </dgm:presLayoutVars>
      </dgm:prSet>
      <dgm:spPr/>
    </dgm:pt>
    <dgm:pt modelId="{49F0D9E6-B656-451B-BFF1-DE09C94499CE}" type="pres">
      <dgm:prSet presAssocID="{3719C930-9231-40FD-BEE0-B1163E15460A}" presName="sibTrans" presStyleCnt="0"/>
      <dgm:spPr/>
    </dgm:pt>
    <dgm:pt modelId="{0F8F42EA-BC1B-4BD6-84D0-90361829DD71}" type="pres">
      <dgm:prSet presAssocID="{354F7605-718A-481F-82D2-78E5ED421484}" presName="compNode" presStyleCnt="0"/>
      <dgm:spPr/>
    </dgm:pt>
    <dgm:pt modelId="{8C273204-D903-4337-BC1B-BC2A8C65889E}" type="pres">
      <dgm:prSet presAssocID="{354F7605-718A-481F-82D2-78E5ED421484}" presName="bgRect" presStyleLbl="bgShp" presStyleIdx="1" presStyleCnt="3"/>
      <dgm:spPr/>
    </dgm:pt>
    <dgm:pt modelId="{BA01ABAE-5CF7-4D46-925E-C52B2B280250}" type="pres">
      <dgm:prSet presAssocID="{354F7605-718A-481F-82D2-78E5ED421484}" presName="iconRect" presStyleLbl="nod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CBB597A6-DAAE-422C-94C2-8437CC4B273B}" type="pres">
      <dgm:prSet presAssocID="{354F7605-718A-481F-82D2-78E5ED421484}" presName="spaceRect" presStyleCnt="0"/>
      <dgm:spPr/>
    </dgm:pt>
    <dgm:pt modelId="{2E03DC94-B4AB-4C39-BA1F-67F8331D9F91}" type="pres">
      <dgm:prSet presAssocID="{354F7605-718A-481F-82D2-78E5ED421484}" presName="parTx" presStyleLbl="revTx" presStyleIdx="1" presStyleCnt="3">
        <dgm:presLayoutVars>
          <dgm:chMax val="0"/>
          <dgm:chPref val="0"/>
        </dgm:presLayoutVars>
      </dgm:prSet>
      <dgm:spPr/>
    </dgm:pt>
    <dgm:pt modelId="{926DC3D7-7553-4A0B-89CD-EDA670075C0A}" type="pres">
      <dgm:prSet presAssocID="{93827F2C-7CDF-4ADB-8129-CE82F1B03EAE}" presName="sibTrans" presStyleCnt="0"/>
      <dgm:spPr/>
    </dgm:pt>
    <dgm:pt modelId="{4072654B-32B7-4C48-845F-010C576CAD70}" type="pres">
      <dgm:prSet presAssocID="{FC082413-F90D-40EA-9056-CD25988AD2D1}" presName="compNode" presStyleCnt="0"/>
      <dgm:spPr/>
    </dgm:pt>
    <dgm:pt modelId="{CB2CF120-54E8-4704-83EE-8B2F0BE0B2B7}" type="pres">
      <dgm:prSet presAssocID="{FC082413-F90D-40EA-9056-CD25988AD2D1}" presName="bgRect" presStyleLbl="bgShp" presStyleIdx="2" presStyleCnt="3"/>
      <dgm:spPr/>
    </dgm:pt>
    <dgm:pt modelId="{4F58B5C6-DE15-4894-9AA3-EF614D18E1C6}" type="pres">
      <dgm:prSet presAssocID="{FC082413-F90D-40EA-9056-CD25988AD2D1}" presName="iconRect" presStyleLbl="node1" presStyleIdx="2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F3BB7AB8-EFE6-4E1D-A29F-C63C063CEB16}" type="pres">
      <dgm:prSet presAssocID="{FC082413-F90D-40EA-9056-CD25988AD2D1}" presName="spaceRect" presStyleCnt="0"/>
      <dgm:spPr/>
    </dgm:pt>
    <dgm:pt modelId="{F14846C7-B06D-4164-9A36-94A191AC265A}" type="pres">
      <dgm:prSet presAssocID="{FC082413-F90D-40EA-9056-CD25988AD2D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EE7312F-C5D5-4F33-AA71-7604630D2D63}" type="presOf" srcId="{2910150F-9196-4781-8CE6-F62E00477BFE}" destId="{3060BBD2-BDDA-463A-8945-9FDEE181E280}" srcOrd="0" destOrd="0" presId="urn:microsoft.com/office/officeart/2018/2/layout/IconVerticalSolidList"/>
    <dgm:cxn modelId="{2D89EA58-2F4D-446F-90B7-35CD6492B7D4}" type="presOf" srcId="{354F7605-718A-481F-82D2-78E5ED421484}" destId="{2E03DC94-B4AB-4C39-BA1F-67F8331D9F91}" srcOrd="0" destOrd="0" presId="urn:microsoft.com/office/officeart/2018/2/layout/IconVerticalSolidList"/>
    <dgm:cxn modelId="{3C184659-46F9-4B8B-AC77-D34DC0AFBDFB}" srcId="{2910150F-9196-4781-8CE6-F62E00477BFE}" destId="{354F7605-718A-481F-82D2-78E5ED421484}" srcOrd="1" destOrd="0" parTransId="{BFA07565-2B09-45C4-8DA2-95E6F9E5BF78}" sibTransId="{93827F2C-7CDF-4ADB-8129-CE82F1B03EAE}"/>
    <dgm:cxn modelId="{1BC6C679-F7AC-4F38-AB8F-72AC141AF454}" type="presOf" srcId="{714BDDE3-6D3E-4CC0-8CD8-E5118E684996}" destId="{2479F5B7-795E-4F60-9158-5FC315102176}" srcOrd="0" destOrd="0" presId="urn:microsoft.com/office/officeart/2018/2/layout/IconVerticalSolidList"/>
    <dgm:cxn modelId="{89387895-53E1-4CC8-978B-22C9B33215C0}" srcId="{2910150F-9196-4781-8CE6-F62E00477BFE}" destId="{714BDDE3-6D3E-4CC0-8CD8-E5118E684996}" srcOrd="0" destOrd="0" parTransId="{6EF932FB-174B-4E08-9236-20ACA3775DB2}" sibTransId="{3719C930-9231-40FD-BEE0-B1163E15460A}"/>
    <dgm:cxn modelId="{CC3AFFC0-5A44-4D90-BFE8-EE4487C64566}" srcId="{2910150F-9196-4781-8CE6-F62E00477BFE}" destId="{FC082413-F90D-40EA-9056-CD25988AD2D1}" srcOrd="2" destOrd="0" parTransId="{A7273CF9-198E-4F7A-A3D6-9FC636E7F7FD}" sibTransId="{1AC98E7D-1167-4F51-8685-64772930E4EB}"/>
    <dgm:cxn modelId="{F69D3CEE-46BA-4822-8AF8-59D9DA5A7320}" type="presOf" srcId="{FC082413-F90D-40EA-9056-CD25988AD2D1}" destId="{F14846C7-B06D-4164-9A36-94A191AC265A}" srcOrd="0" destOrd="0" presId="urn:microsoft.com/office/officeart/2018/2/layout/IconVerticalSolidList"/>
    <dgm:cxn modelId="{B1803CD2-4703-48BA-8504-FA29C1DCDB6B}" type="presParOf" srcId="{3060BBD2-BDDA-463A-8945-9FDEE181E280}" destId="{649431E9-C782-43EC-A667-4F041742FA4D}" srcOrd="0" destOrd="0" presId="urn:microsoft.com/office/officeart/2018/2/layout/IconVerticalSolidList"/>
    <dgm:cxn modelId="{09CD128B-657F-48A5-A4DE-1FED681EFD97}" type="presParOf" srcId="{649431E9-C782-43EC-A667-4F041742FA4D}" destId="{05ADC7C6-BA2D-4875-91EB-1F0E48D3588C}" srcOrd="0" destOrd="0" presId="urn:microsoft.com/office/officeart/2018/2/layout/IconVerticalSolidList"/>
    <dgm:cxn modelId="{4EE86FA9-1E39-4518-959E-637E7801F1B2}" type="presParOf" srcId="{649431E9-C782-43EC-A667-4F041742FA4D}" destId="{6881DFD7-9DE9-44C8-BB1D-CCE2759C96B1}" srcOrd="1" destOrd="0" presId="urn:microsoft.com/office/officeart/2018/2/layout/IconVerticalSolidList"/>
    <dgm:cxn modelId="{B7CD0A93-4C44-4248-816E-3E1F6C1F9679}" type="presParOf" srcId="{649431E9-C782-43EC-A667-4F041742FA4D}" destId="{EFE94149-FB44-46AD-900C-A80A816FF847}" srcOrd="2" destOrd="0" presId="urn:microsoft.com/office/officeart/2018/2/layout/IconVerticalSolidList"/>
    <dgm:cxn modelId="{7723048E-EC40-4E5D-A6AA-D0A439A6494C}" type="presParOf" srcId="{649431E9-C782-43EC-A667-4F041742FA4D}" destId="{2479F5B7-795E-4F60-9158-5FC315102176}" srcOrd="3" destOrd="0" presId="urn:microsoft.com/office/officeart/2018/2/layout/IconVerticalSolidList"/>
    <dgm:cxn modelId="{F07A9C66-34FE-46E7-8C31-5231970A1419}" type="presParOf" srcId="{3060BBD2-BDDA-463A-8945-9FDEE181E280}" destId="{49F0D9E6-B656-451B-BFF1-DE09C94499CE}" srcOrd="1" destOrd="0" presId="urn:microsoft.com/office/officeart/2018/2/layout/IconVerticalSolidList"/>
    <dgm:cxn modelId="{40AC1F90-6B5F-4537-B626-F74DF4F3DA7E}" type="presParOf" srcId="{3060BBD2-BDDA-463A-8945-9FDEE181E280}" destId="{0F8F42EA-BC1B-4BD6-84D0-90361829DD71}" srcOrd="2" destOrd="0" presId="urn:microsoft.com/office/officeart/2018/2/layout/IconVerticalSolidList"/>
    <dgm:cxn modelId="{1A8A2C71-4C21-4A60-9061-F55B3C56EE3B}" type="presParOf" srcId="{0F8F42EA-BC1B-4BD6-84D0-90361829DD71}" destId="{8C273204-D903-4337-BC1B-BC2A8C65889E}" srcOrd="0" destOrd="0" presId="urn:microsoft.com/office/officeart/2018/2/layout/IconVerticalSolidList"/>
    <dgm:cxn modelId="{12486B1A-8944-4C63-BB3D-37237AD66FA8}" type="presParOf" srcId="{0F8F42EA-BC1B-4BD6-84D0-90361829DD71}" destId="{BA01ABAE-5CF7-4D46-925E-C52B2B280250}" srcOrd="1" destOrd="0" presId="urn:microsoft.com/office/officeart/2018/2/layout/IconVerticalSolidList"/>
    <dgm:cxn modelId="{65F29800-3E08-4156-AC6B-A512CEBD7717}" type="presParOf" srcId="{0F8F42EA-BC1B-4BD6-84D0-90361829DD71}" destId="{CBB597A6-DAAE-422C-94C2-8437CC4B273B}" srcOrd="2" destOrd="0" presId="urn:microsoft.com/office/officeart/2018/2/layout/IconVerticalSolidList"/>
    <dgm:cxn modelId="{888C229F-2661-4A26-87EE-F726A80C2F5D}" type="presParOf" srcId="{0F8F42EA-BC1B-4BD6-84D0-90361829DD71}" destId="{2E03DC94-B4AB-4C39-BA1F-67F8331D9F91}" srcOrd="3" destOrd="0" presId="urn:microsoft.com/office/officeart/2018/2/layout/IconVerticalSolidList"/>
    <dgm:cxn modelId="{44D711E9-207D-42A9-BF7C-D045A6760716}" type="presParOf" srcId="{3060BBD2-BDDA-463A-8945-9FDEE181E280}" destId="{926DC3D7-7553-4A0B-89CD-EDA670075C0A}" srcOrd="3" destOrd="0" presId="urn:microsoft.com/office/officeart/2018/2/layout/IconVerticalSolidList"/>
    <dgm:cxn modelId="{653B57EB-D2D4-4779-98A8-CC8937E5C47C}" type="presParOf" srcId="{3060BBD2-BDDA-463A-8945-9FDEE181E280}" destId="{4072654B-32B7-4C48-845F-010C576CAD70}" srcOrd="4" destOrd="0" presId="urn:microsoft.com/office/officeart/2018/2/layout/IconVerticalSolidList"/>
    <dgm:cxn modelId="{BFD2663D-B95D-48A1-A45E-0BCBB6422BB2}" type="presParOf" srcId="{4072654B-32B7-4C48-845F-010C576CAD70}" destId="{CB2CF120-54E8-4704-83EE-8B2F0BE0B2B7}" srcOrd="0" destOrd="0" presId="urn:microsoft.com/office/officeart/2018/2/layout/IconVerticalSolidList"/>
    <dgm:cxn modelId="{8649DFE4-5A78-46A0-B30C-3F26B0011280}" type="presParOf" srcId="{4072654B-32B7-4C48-845F-010C576CAD70}" destId="{4F58B5C6-DE15-4894-9AA3-EF614D18E1C6}" srcOrd="1" destOrd="0" presId="urn:microsoft.com/office/officeart/2018/2/layout/IconVerticalSolidList"/>
    <dgm:cxn modelId="{7B2A5C40-1D97-40B8-B202-CB222F87E37F}" type="presParOf" srcId="{4072654B-32B7-4C48-845F-010C576CAD70}" destId="{F3BB7AB8-EFE6-4E1D-A29F-C63C063CEB16}" srcOrd="2" destOrd="0" presId="urn:microsoft.com/office/officeart/2018/2/layout/IconVerticalSolidList"/>
    <dgm:cxn modelId="{131188C1-E27A-4D78-B9AB-A733C7F56E41}" type="presParOf" srcId="{4072654B-32B7-4C48-845F-010C576CAD70}" destId="{F14846C7-B06D-4164-9A36-94A191AC26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FE0FAD-CC40-4387-AEDF-A4978E97CB83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E81BBC8-C582-465F-B925-87DAC1B75DAF}">
      <dgm:prSet/>
      <dgm:spPr/>
      <dgm:t>
        <a:bodyPr/>
        <a:lstStyle/>
        <a:p>
          <a:r>
            <a:rPr lang="en-US" b="1"/>
            <a:t>Opportunities of micro-credentials to government</a:t>
          </a:r>
          <a:endParaRPr lang="en-US"/>
        </a:p>
      </dgm:t>
    </dgm:pt>
    <dgm:pt modelId="{3FF9793A-7287-4835-95DD-DD5B33287EDE}" type="parTrans" cxnId="{CADAE0BC-9E31-42BA-B6D0-33337F36F0B0}">
      <dgm:prSet/>
      <dgm:spPr/>
      <dgm:t>
        <a:bodyPr/>
        <a:lstStyle/>
        <a:p>
          <a:endParaRPr lang="en-US"/>
        </a:p>
      </dgm:t>
    </dgm:pt>
    <dgm:pt modelId="{AAE80B49-9081-468D-BED5-05650D4E8303}" type="sibTrans" cxnId="{CADAE0BC-9E31-42BA-B6D0-33337F36F0B0}">
      <dgm:prSet/>
      <dgm:spPr/>
      <dgm:t>
        <a:bodyPr/>
        <a:lstStyle/>
        <a:p>
          <a:endParaRPr lang="en-US"/>
        </a:p>
      </dgm:t>
    </dgm:pt>
    <dgm:pt modelId="{FF7A6E1B-8ACD-4402-BF9B-822EFCE2251F}">
      <dgm:prSet/>
      <dgm:spPr/>
      <dgm:t>
        <a:bodyPr/>
        <a:lstStyle/>
        <a:p>
          <a:r>
            <a:rPr lang="en-US"/>
            <a:t>Respond to changing learners’ demographics</a:t>
          </a:r>
        </a:p>
      </dgm:t>
    </dgm:pt>
    <dgm:pt modelId="{AD711E22-4B46-47C8-BADA-EDC7BBC30AAB}" type="parTrans" cxnId="{62325B73-1BF9-46FC-8147-6D2D3ACB5216}">
      <dgm:prSet/>
      <dgm:spPr/>
      <dgm:t>
        <a:bodyPr/>
        <a:lstStyle/>
        <a:p>
          <a:endParaRPr lang="en-US"/>
        </a:p>
      </dgm:t>
    </dgm:pt>
    <dgm:pt modelId="{045DC49D-D9B0-466E-9D53-490F7EF2A18D}" type="sibTrans" cxnId="{62325B73-1BF9-46FC-8147-6D2D3ACB5216}">
      <dgm:prSet/>
      <dgm:spPr/>
      <dgm:t>
        <a:bodyPr/>
        <a:lstStyle/>
        <a:p>
          <a:endParaRPr lang="en-US"/>
        </a:p>
      </dgm:t>
    </dgm:pt>
    <dgm:pt modelId="{FC8FCC62-FD90-4D24-A5B3-2D0158E93C8A}">
      <dgm:prSet/>
      <dgm:spPr/>
      <dgm:t>
        <a:bodyPr/>
        <a:lstStyle/>
        <a:p>
          <a:r>
            <a:rPr lang="en-US"/>
            <a:t>Reflects neo-liberal market forces</a:t>
          </a:r>
        </a:p>
      </dgm:t>
    </dgm:pt>
    <dgm:pt modelId="{2FBD69F4-349A-40F5-9211-54B19D20EA53}" type="parTrans" cxnId="{E95DD6FF-2E91-4FAD-8193-CD30F315D6E2}">
      <dgm:prSet/>
      <dgm:spPr/>
      <dgm:t>
        <a:bodyPr/>
        <a:lstStyle/>
        <a:p>
          <a:endParaRPr lang="en-US"/>
        </a:p>
      </dgm:t>
    </dgm:pt>
    <dgm:pt modelId="{7589BD34-BB27-4945-AFB2-2821825FA879}" type="sibTrans" cxnId="{E95DD6FF-2E91-4FAD-8193-CD30F315D6E2}">
      <dgm:prSet/>
      <dgm:spPr/>
      <dgm:t>
        <a:bodyPr/>
        <a:lstStyle/>
        <a:p>
          <a:endParaRPr lang="en-US"/>
        </a:p>
      </dgm:t>
    </dgm:pt>
    <dgm:pt modelId="{8C1DEAE4-A241-4194-B2C9-7B4E5E56FE20}">
      <dgm:prSet/>
      <dgm:spPr/>
      <dgm:t>
        <a:bodyPr/>
        <a:lstStyle/>
        <a:p>
          <a:r>
            <a:rPr lang="en-US"/>
            <a:t>Respond to pandemic, e.g., Covid-19</a:t>
          </a:r>
        </a:p>
      </dgm:t>
    </dgm:pt>
    <dgm:pt modelId="{DD8DBF71-5FD0-45B8-B5B6-8E2BDD20C354}" type="parTrans" cxnId="{FB12D3D7-9431-43D0-92E4-0EF9FBA47D5A}">
      <dgm:prSet/>
      <dgm:spPr/>
      <dgm:t>
        <a:bodyPr/>
        <a:lstStyle/>
        <a:p>
          <a:endParaRPr lang="en-US"/>
        </a:p>
      </dgm:t>
    </dgm:pt>
    <dgm:pt modelId="{C21ECC09-F4AA-42BF-BD9D-AF67BED6F6EF}" type="sibTrans" cxnId="{FB12D3D7-9431-43D0-92E4-0EF9FBA47D5A}">
      <dgm:prSet/>
      <dgm:spPr/>
      <dgm:t>
        <a:bodyPr/>
        <a:lstStyle/>
        <a:p>
          <a:endParaRPr lang="en-US"/>
        </a:p>
      </dgm:t>
    </dgm:pt>
    <dgm:pt modelId="{14EEDB51-A883-406D-9010-0312FF31A9EA}">
      <dgm:prSet/>
      <dgm:spPr/>
      <dgm:t>
        <a:bodyPr/>
        <a:lstStyle/>
        <a:p>
          <a:r>
            <a:rPr lang="en-US"/>
            <a:t>Globalisation and growth</a:t>
          </a:r>
        </a:p>
      </dgm:t>
    </dgm:pt>
    <dgm:pt modelId="{6C449C75-71C1-4B4B-BEB0-4CDF41027446}" type="parTrans" cxnId="{ED39BF1B-C625-4FE7-B7A6-520C29B94E6A}">
      <dgm:prSet/>
      <dgm:spPr/>
      <dgm:t>
        <a:bodyPr/>
        <a:lstStyle/>
        <a:p>
          <a:endParaRPr lang="en-US"/>
        </a:p>
      </dgm:t>
    </dgm:pt>
    <dgm:pt modelId="{B8E9882D-C62D-4CC2-8C9B-BC3C2E187DE6}" type="sibTrans" cxnId="{ED39BF1B-C625-4FE7-B7A6-520C29B94E6A}">
      <dgm:prSet/>
      <dgm:spPr/>
      <dgm:t>
        <a:bodyPr/>
        <a:lstStyle/>
        <a:p>
          <a:endParaRPr lang="en-US"/>
        </a:p>
      </dgm:t>
    </dgm:pt>
    <dgm:pt modelId="{F1DCAD61-31EC-4CCE-8297-7F2250F371B8}">
      <dgm:prSet/>
      <dgm:spPr/>
      <dgm:t>
        <a:bodyPr/>
        <a:lstStyle/>
        <a:p>
          <a:r>
            <a:rPr lang="en-US"/>
            <a:t>Increase equity for under-represented groups</a:t>
          </a:r>
        </a:p>
      </dgm:t>
    </dgm:pt>
    <dgm:pt modelId="{41A1078E-B9D3-4219-9618-A1CB19F9DAD3}" type="parTrans" cxnId="{B8848B09-0A53-4013-9E1D-3EF5BA3FE2E5}">
      <dgm:prSet/>
      <dgm:spPr/>
      <dgm:t>
        <a:bodyPr/>
        <a:lstStyle/>
        <a:p>
          <a:endParaRPr lang="en-US"/>
        </a:p>
      </dgm:t>
    </dgm:pt>
    <dgm:pt modelId="{32BC9DA5-48E1-4903-A414-CEBFA741225F}" type="sibTrans" cxnId="{B8848B09-0A53-4013-9E1D-3EF5BA3FE2E5}">
      <dgm:prSet/>
      <dgm:spPr/>
      <dgm:t>
        <a:bodyPr/>
        <a:lstStyle/>
        <a:p>
          <a:endParaRPr lang="en-US"/>
        </a:p>
      </dgm:t>
    </dgm:pt>
    <dgm:pt modelId="{2B9A6D11-F515-4BD6-9D5E-FC914ACCCDE9}">
      <dgm:prSet/>
      <dgm:spPr/>
      <dgm:t>
        <a:bodyPr/>
        <a:lstStyle/>
        <a:p>
          <a:r>
            <a:rPr lang="en-US"/>
            <a:t>Government initiatives and nationwide policy</a:t>
          </a:r>
        </a:p>
      </dgm:t>
    </dgm:pt>
    <dgm:pt modelId="{3D59B76C-D801-4CBD-A363-346C2A83DA8A}" type="parTrans" cxnId="{FA722065-CDD4-469B-A287-0CFC2FCE34E4}">
      <dgm:prSet/>
      <dgm:spPr/>
      <dgm:t>
        <a:bodyPr/>
        <a:lstStyle/>
        <a:p>
          <a:endParaRPr lang="en-US"/>
        </a:p>
      </dgm:t>
    </dgm:pt>
    <dgm:pt modelId="{957CCF45-FBBB-418F-947B-384EFDCBA658}" type="sibTrans" cxnId="{FA722065-CDD4-469B-A287-0CFC2FCE34E4}">
      <dgm:prSet/>
      <dgm:spPr/>
      <dgm:t>
        <a:bodyPr/>
        <a:lstStyle/>
        <a:p>
          <a:endParaRPr lang="en-US"/>
        </a:p>
      </dgm:t>
    </dgm:pt>
    <dgm:pt modelId="{98D602E8-9F1F-4535-A76C-43CFDDAA2B5C}" type="pres">
      <dgm:prSet presAssocID="{4DFE0FAD-CC40-4387-AEDF-A4978E97CB83}" presName="vert0" presStyleCnt="0">
        <dgm:presLayoutVars>
          <dgm:dir/>
          <dgm:animOne val="branch"/>
          <dgm:animLvl val="lvl"/>
        </dgm:presLayoutVars>
      </dgm:prSet>
      <dgm:spPr/>
    </dgm:pt>
    <dgm:pt modelId="{84683DEB-8C85-4C81-9359-804108C0AFEA}" type="pres">
      <dgm:prSet presAssocID="{5E81BBC8-C582-465F-B925-87DAC1B75DAF}" presName="thickLine" presStyleLbl="alignNode1" presStyleIdx="0" presStyleCnt="1"/>
      <dgm:spPr/>
    </dgm:pt>
    <dgm:pt modelId="{77CDD4AA-F1A5-4064-AF7B-4356D92FDA0C}" type="pres">
      <dgm:prSet presAssocID="{5E81BBC8-C582-465F-B925-87DAC1B75DAF}" presName="horz1" presStyleCnt="0"/>
      <dgm:spPr/>
    </dgm:pt>
    <dgm:pt modelId="{913AC40B-422B-463E-B698-370523BB251C}" type="pres">
      <dgm:prSet presAssocID="{5E81BBC8-C582-465F-B925-87DAC1B75DAF}" presName="tx1" presStyleLbl="revTx" presStyleIdx="0" presStyleCnt="7"/>
      <dgm:spPr/>
    </dgm:pt>
    <dgm:pt modelId="{147B6396-06D3-49C4-B9B0-97C7EA19F231}" type="pres">
      <dgm:prSet presAssocID="{5E81BBC8-C582-465F-B925-87DAC1B75DAF}" presName="vert1" presStyleCnt="0"/>
      <dgm:spPr/>
    </dgm:pt>
    <dgm:pt modelId="{ED5B56CA-A484-405B-82A5-3796D6B31FC9}" type="pres">
      <dgm:prSet presAssocID="{FF7A6E1B-8ACD-4402-BF9B-822EFCE2251F}" presName="vertSpace2a" presStyleCnt="0"/>
      <dgm:spPr/>
    </dgm:pt>
    <dgm:pt modelId="{40791B23-ABAD-4838-BF11-1D6088643DAF}" type="pres">
      <dgm:prSet presAssocID="{FF7A6E1B-8ACD-4402-BF9B-822EFCE2251F}" presName="horz2" presStyleCnt="0"/>
      <dgm:spPr/>
    </dgm:pt>
    <dgm:pt modelId="{248163A7-C22C-477A-8A46-C64A5BE05BF0}" type="pres">
      <dgm:prSet presAssocID="{FF7A6E1B-8ACD-4402-BF9B-822EFCE2251F}" presName="horzSpace2" presStyleCnt="0"/>
      <dgm:spPr/>
    </dgm:pt>
    <dgm:pt modelId="{254AE4C9-504E-47D0-8F5E-3822AF93CAA7}" type="pres">
      <dgm:prSet presAssocID="{FF7A6E1B-8ACD-4402-BF9B-822EFCE2251F}" presName="tx2" presStyleLbl="revTx" presStyleIdx="1" presStyleCnt="7"/>
      <dgm:spPr/>
    </dgm:pt>
    <dgm:pt modelId="{8EFE4C28-48D3-473F-B89B-8C6400CD0F33}" type="pres">
      <dgm:prSet presAssocID="{FF7A6E1B-8ACD-4402-BF9B-822EFCE2251F}" presName="vert2" presStyleCnt="0"/>
      <dgm:spPr/>
    </dgm:pt>
    <dgm:pt modelId="{123BE3EE-DB3D-4E45-9784-231AF0A85B44}" type="pres">
      <dgm:prSet presAssocID="{FF7A6E1B-8ACD-4402-BF9B-822EFCE2251F}" presName="thinLine2b" presStyleLbl="callout" presStyleIdx="0" presStyleCnt="6"/>
      <dgm:spPr/>
    </dgm:pt>
    <dgm:pt modelId="{D4AD8F5A-15AC-4110-842E-3DDCBDBFF6C7}" type="pres">
      <dgm:prSet presAssocID="{FF7A6E1B-8ACD-4402-BF9B-822EFCE2251F}" presName="vertSpace2b" presStyleCnt="0"/>
      <dgm:spPr/>
    </dgm:pt>
    <dgm:pt modelId="{DCA82AC4-BF6A-4C7A-B7DD-05455CFC0FC8}" type="pres">
      <dgm:prSet presAssocID="{FC8FCC62-FD90-4D24-A5B3-2D0158E93C8A}" presName="horz2" presStyleCnt="0"/>
      <dgm:spPr/>
    </dgm:pt>
    <dgm:pt modelId="{801C8B4A-A7D3-42D0-BD21-BE88769158F7}" type="pres">
      <dgm:prSet presAssocID="{FC8FCC62-FD90-4D24-A5B3-2D0158E93C8A}" presName="horzSpace2" presStyleCnt="0"/>
      <dgm:spPr/>
    </dgm:pt>
    <dgm:pt modelId="{19FF5E2F-034D-4572-917C-E2FDC78A272A}" type="pres">
      <dgm:prSet presAssocID="{FC8FCC62-FD90-4D24-A5B3-2D0158E93C8A}" presName="tx2" presStyleLbl="revTx" presStyleIdx="2" presStyleCnt="7"/>
      <dgm:spPr/>
    </dgm:pt>
    <dgm:pt modelId="{5B875C6E-90EC-40AB-8A16-236DEB3E9059}" type="pres">
      <dgm:prSet presAssocID="{FC8FCC62-FD90-4D24-A5B3-2D0158E93C8A}" presName="vert2" presStyleCnt="0"/>
      <dgm:spPr/>
    </dgm:pt>
    <dgm:pt modelId="{967F1BF4-C75F-4B50-BAB1-5A9827010B12}" type="pres">
      <dgm:prSet presAssocID="{FC8FCC62-FD90-4D24-A5B3-2D0158E93C8A}" presName="thinLine2b" presStyleLbl="callout" presStyleIdx="1" presStyleCnt="6"/>
      <dgm:spPr/>
    </dgm:pt>
    <dgm:pt modelId="{3B899045-7B30-4796-B0BA-43BE0D0D7611}" type="pres">
      <dgm:prSet presAssocID="{FC8FCC62-FD90-4D24-A5B3-2D0158E93C8A}" presName="vertSpace2b" presStyleCnt="0"/>
      <dgm:spPr/>
    </dgm:pt>
    <dgm:pt modelId="{13E44614-E0D3-4FBE-B1F4-F9CFFA4E7AC8}" type="pres">
      <dgm:prSet presAssocID="{8C1DEAE4-A241-4194-B2C9-7B4E5E56FE20}" presName="horz2" presStyleCnt="0"/>
      <dgm:spPr/>
    </dgm:pt>
    <dgm:pt modelId="{0240E29D-375A-41F2-ACAF-D2DDCE003A4E}" type="pres">
      <dgm:prSet presAssocID="{8C1DEAE4-A241-4194-B2C9-7B4E5E56FE20}" presName="horzSpace2" presStyleCnt="0"/>
      <dgm:spPr/>
    </dgm:pt>
    <dgm:pt modelId="{9D1D7C6C-D209-48C5-9DDB-FA391E5B7246}" type="pres">
      <dgm:prSet presAssocID="{8C1DEAE4-A241-4194-B2C9-7B4E5E56FE20}" presName="tx2" presStyleLbl="revTx" presStyleIdx="3" presStyleCnt="7"/>
      <dgm:spPr/>
    </dgm:pt>
    <dgm:pt modelId="{2E638703-9D4E-4360-A010-A3207C470E3E}" type="pres">
      <dgm:prSet presAssocID="{8C1DEAE4-A241-4194-B2C9-7B4E5E56FE20}" presName="vert2" presStyleCnt="0"/>
      <dgm:spPr/>
    </dgm:pt>
    <dgm:pt modelId="{22F20F64-EA41-4A44-B464-C424F5AA4378}" type="pres">
      <dgm:prSet presAssocID="{8C1DEAE4-A241-4194-B2C9-7B4E5E56FE20}" presName="thinLine2b" presStyleLbl="callout" presStyleIdx="2" presStyleCnt="6"/>
      <dgm:spPr/>
    </dgm:pt>
    <dgm:pt modelId="{E4C5C88F-6385-47D7-90E3-5BD6F4927BF1}" type="pres">
      <dgm:prSet presAssocID="{8C1DEAE4-A241-4194-B2C9-7B4E5E56FE20}" presName="vertSpace2b" presStyleCnt="0"/>
      <dgm:spPr/>
    </dgm:pt>
    <dgm:pt modelId="{B117B6D7-E351-4B4A-B8C5-1339B87BD3B4}" type="pres">
      <dgm:prSet presAssocID="{14EEDB51-A883-406D-9010-0312FF31A9EA}" presName="horz2" presStyleCnt="0"/>
      <dgm:spPr/>
    </dgm:pt>
    <dgm:pt modelId="{DEB861E0-9958-49E8-BD79-181FEAF2F3BA}" type="pres">
      <dgm:prSet presAssocID="{14EEDB51-A883-406D-9010-0312FF31A9EA}" presName="horzSpace2" presStyleCnt="0"/>
      <dgm:spPr/>
    </dgm:pt>
    <dgm:pt modelId="{57E89ADC-8E71-4FAE-8DD9-0D74BFA13CDE}" type="pres">
      <dgm:prSet presAssocID="{14EEDB51-A883-406D-9010-0312FF31A9EA}" presName="tx2" presStyleLbl="revTx" presStyleIdx="4" presStyleCnt="7"/>
      <dgm:spPr/>
    </dgm:pt>
    <dgm:pt modelId="{1C7C20E3-54DF-4D9F-9019-4EB55A9C0BC8}" type="pres">
      <dgm:prSet presAssocID="{14EEDB51-A883-406D-9010-0312FF31A9EA}" presName="vert2" presStyleCnt="0"/>
      <dgm:spPr/>
    </dgm:pt>
    <dgm:pt modelId="{47BCC45D-9965-478C-B132-FD96FE4C8CF0}" type="pres">
      <dgm:prSet presAssocID="{14EEDB51-A883-406D-9010-0312FF31A9EA}" presName="thinLine2b" presStyleLbl="callout" presStyleIdx="3" presStyleCnt="6"/>
      <dgm:spPr/>
    </dgm:pt>
    <dgm:pt modelId="{402C1F36-9FA7-4C21-BB02-29C22F291098}" type="pres">
      <dgm:prSet presAssocID="{14EEDB51-A883-406D-9010-0312FF31A9EA}" presName="vertSpace2b" presStyleCnt="0"/>
      <dgm:spPr/>
    </dgm:pt>
    <dgm:pt modelId="{86CFBA7C-3DE9-46D0-84A4-F5361E469081}" type="pres">
      <dgm:prSet presAssocID="{F1DCAD61-31EC-4CCE-8297-7F2250F371B8}" presName="horz2" presStyleCnt="0"/>
      <dgm:spPr/>
    </dgm:pt>
    <dgm:pt modelId="{069AB3B0-4A9E-46A2-A0D4-B854227C0F80}" type="pres">
      <dgm:prSet presAssocID="{F1DCAD61-31EC-4CCE-8297-7F2250F371B8}" presName="horzSpace2" presStyleCnt="0"/>
      <dgm:spPr/>
    </dgm:pt>
    <dgm:pt modelId="{CBB6FCF1-7935-4B44-AF87-F876D3F5CAF1}" type="pres">
      <dgm:prSet presAssocID="{F1DCAD61-31EC-4CCE-8297-7F2250F371B8}" presName="tx2" presStyleLbl="revTx" presStyleIdx="5" presStyleCnt="7"/>
      <dgm:spPr/>
    </dgm:pt>
    <dgm:pt modelId="{BCCD99F7-F2B1-4858-A968-48FDFB01E0F7}" type="pres">
      <dgm:prSet presAssocID="{F1DCAD61-31EC-4CCE-8297-7F2250F371B8}" presName="vert2" presStyleCnt="0"/>
      <dgm:spPr/>
    </dgm:pt>
    <dgm:pt modelId="{27708553-D938-424C-BFB9-D48F2D4BE63F}" type="pres">
      <dgm:prSet presAssocID="{F1DCAD61-31EC-4CCE-8297-7F2250F371B8}" presName="thinLine2b" presStyleLbl="callout" presStyleIdx="4" presStyleCnt="6"/>
      <dgm:spPr/>
    </dgm:pt>
    <dgm:pt modelId="{87BE3C3A-3F4A-4E5D-BC24-33038179A3C1}" type="pres">
      <dgm:prSet presAssocID="{F1DCAD61-31EC-4CCE-8297-7F2250F371B8}" presName="vertSpace2b" presStyleCnt="0"/>
      <dgm:spPr/>
    </dgm:pt>
    <dgm:pt modelId="{2D3B2143-0F5F-4E55-867B-B5B03E6E060F}" type="pres">
      <dgm:prSet presAssocID="{2B9A6D11-F515-4BD6-9D5E-FC914ACCCDE9}" presName="horz2" presStyleCnt="0"/>
      <dgm:spPr/>
    </dgm:pt>
    <dgm:pt modelId="{57B18915-28ED-416E-9A6E-4F01229727EB}" type="pres">
      <dgm:prSet presAssocID="{2B9A6D11-F515-4BD6-9D5E-FC914ACCCDE9}" presName="horzSpace2" presStyleCnt="0"/>
      <dgm:spPr/>
    </dgm:pt>
    <dgm:pt modelId="{51F011B6-3D88-41FA-9476-9A6D08A844C3}" type="pres">
      <dgm:prSet presAssocID="{2B9A6D11-F515-4BD6-9D5E-FC914ACCCDE9}" presName="tx2" presStyleLbl="revTx" presStyleIdx="6" presStyleCnt="7"/>
      <dgm:spPr/>
    </dgm:pt>
    <dgm:pt modelId="{2F2C6046-0638-4336-B997-787077CCFDDB}" type="pres">
      <dgm:prSet presAssocID="{2B9A6D11-F515-4BD6-9D5E-FC914ACCCDE9}" presName="vert2" presStyleCnt="0"/>
      <dgm:spPr/>
    </dgm:pt>
    <dgm:pt modelId="{52F3408E-AEE8-4F7A-998A-FD64FFAF22D5}" type="pres">
      <dgm:prSet presAssocID="{2B9A6D11-F515-4BD6-9D5E-FC914ACCCDE9}" presName="thinLine2b" presStyleLbl="callout" presStyleIdx="5" presStyleCnt="6"/>
      <dgm:spPr/>
    </dgm:pt>
    <dgm:pt modelId="{BE0873B8-2CC4-416A-BED5-51C7CF06329B}" type="pres">
      <dgm:prSet presAssocID="{2B9A6D11-F515-4BD6-9D5E-FC914ACCCDE9}" presName="vertSpace2b" presStyleCnt="0"/>
      <dgm:spPr/>
    </dgm:pt>
  </dgm:ptLst>
  <dgm:cxnLst>
    <dgm:cxn modelId="{B8848B09-0A53-4013-9E1D-3EF5BA3FE2E5}" srcId="{5E81BBC8-C582-465F-B925-87DAC1B75DAF}" destId="{F1DCAD61-31EC-4CCE-8297-7F2250F371B8}" srcOrd="4" destOrd="0" parTransId="{41A1078E-B9D3-4219-9618-A1CB19F9DAD3}" sibTransId="{32BC9DA5-48E1-4903-A414-CEBFA741225F}"/>
    <dgm:cxn modelId="{ED39BF1B-C625-4FE7-B7A6-520C29B94E6A}" srcId="{5E81BBC8-C582-465F-B925-87DAC1B75DAF}" destId="{14EEDB51-A883-406D-9010-0312FF31A9EA}" srcOrd="3" destOrd="0" parTransId="{6C449C75-71C1-4B4B-BEB0-4CDF41027446}" sibTransId="{B8E9882D-C62D-4CC2-8C9B-BC3C2E187DE6}"/>
    <dgm:cxn modelId="{5823C539-DDE7-483E-9145-8CE068F68646}" type="presOf" srcId="{14EEDB51-A883-406D-9010-0312FF31A9EA}" destId="{57E89ADC-8E71-4FAE-8DD9-0D74BFA13CDE}" srcOrd="0" destOrd="0" presId="urn:microsoft.com/office/officeart/2008/layout/LinedList"/>
    <dgm:cxn modelId="{FA722065-CDD4-469B-A287-0CFC2FCE34E4}" srcId="{5E81BBC8-C582-465F-B925-87DAC1B75DAF}" destId="{2B9A6D11-F515-4BD6-9D5E-FC914ACCCDE9}" srcOrd="5" destOrd="0" parTransId="{3D59B76C-D801-4CBD-A363-346C2A83DA8A}" sibTransId="{957CCF45-FBBB-418F-947B-384EFDCBA658}"/>
    <dgm:cxn modelId="{2442CB48-EDBB-40B6-B41E-E7F7F0B56760}" type="presOf" srcId="{FF7A6E1B-8ACD-4402-BF9B-822EFCE2251F}" destId="{254AE4C9-504E-47D0-8F5E-3822AF93CAA7}" srcOrd="0" destOrd="0" presId="urn:microsoft.com/office/officeart/2008/layout/LinedList"/>
    <dgm:cxn modelId="{CEE95A50-7922-47F4-8ADE-0DFDD0AE1109}" type="presOf" srcId="{4DFE0FAD-CC40-4387-AEDF-A4978E97CB83}" destId="{98D602E8-9F1F-4535-A76C-43CFDDAA2B5C}" srcOrd="0" destOrd="0" presId="urn:microsoft.com/office/officeart/2008/layout/LinedList"/>
    <dgm:cxn modelId="{62325B73-1BF9-46FC-8147-6D2D3ACB5216}" srcId="{5E81BBC8-C582-465F-B925-87DAC1B75DAF}" destId="{FF7A6E1B-8ACD-4402-BF9B-822EFCE2251F}" srcOrd="0" destOrd="0" parTransId="{AD711E22-4B46-47C8-BADA-EDC7BBC30AAB}" sibTransId="{045DC49D-D9B0-466E-9D53-490F7EF2A18D}"/>
    <dgm:cxn modelId="{AC480F7E-0508-4FFD-92B5-BE435A7E3948}" type="presOf" srcId="{FC8FCC62-FD90-4D24-A5B3-2D0158E93C8A}" destId="{19FF5E2F-034D-4572-917C-E2FDC78A272A}" srcOrd="0" destOrd="0" presId="urn:microsoft.com/office/officeart/2008/layout/LinedList"/>
    <dgm:cxn modelId="{2FF189A2-E749-49F4-8C24-7FB345F361E6}" type="presOf" srcId="{2B9A6D11-F515-4BD6-9D5E-FC914ACCCDE9}" destId="{51F011B6-3D88-41FA-9476-9A6D08A844C3}" srcOrd="0" destOrd="0" presId="urn:microsoft.com/office/officeart/2008/layout/LinedList"/>
    <dgm:cxn modelId="{CADAE0BC-9E31-42BA-B6D0-33337F36F0B0}" srcId="{4DFE0FAD-CC40-4387-AEDF-A4978E97CB83}" destId="{5E81BBC8-C582-465F-B925-87DAC1B75DAF}" srcOrd="0" destOrd="0" parTransId="{3FF9793A-7287-4835-95DD-DD5B33287EDE}" sibTransId="{AAE80B49-9081-468D-BED5-05650D4E8303}"/>
    <dgm:cxn modelId="{A4AE72C6-4CE1-4E57-BE53-73F178CB21E7}" type="presOf" srcId="{5E81BBC8-C582-465F-B925-87DAC1B75DAF}" destId="{913AC40B-422B-463E-B698-370523BB251C}" srcOrd="0" destOrd="0" presId="urn:microsoft.com/office/officeart/2008/layout/LinedList"/>
    <dgm:cxn modelId="{FB12D3D7-9431-43D0-92E4-0EF9FBA47D5A}" srcId="{5E81BBC8-C582-465F-B925-87DAC1B75DAF}" destId="{8C1DEAE4-A241-4194-B2C9-7B4E5E56FE20}" srcOrd="2" destOrd="0" parTransId="{DD8DBF71-5FD0-45B8-B5B6-8E2BDD20C354}" sibTransId="{C21ECC09-F4AA-42BF-BD9D-AF67BED6F6EF}"/>
    <dgm:cxn modelId="{11D16EE0-B096-4728-B28A-F86A4064AFAB}" type="presOf" srcId="{8C1DEAE4-A241-4194-B2C9-7B4E5E56FE20}" destId="{9D1D7C6C-D209-48C5-9DDB-FA391E5B7246}" srcOrd="0" destOrd="0" presId="urn:microsoft.com/office/officeart/2008/layout/LinedList"/>
    <dgm:cxn modelId="{AD6772F8-FD3C-4B56-B7CC-4B193A204195}" type="presOf" srcId="{F1DCAD61-31EC-4CCE-8297-7F2250F371B8}" destId="{CBB6FCF1-7935-4B44-AF87-F876D3F5CAF1}" srcOrd="0" destOrd="0" presId="urn:microsoft.com/office/officeart/2008/layout/LinedList"/>
    <dgm:cxn modelId="{E95DD6FF-2E91-4FAD-8193-CD30F315D6E2}" srcId="{5E81BBC8-C582-465F-B925-87DAC1B75DAF}" destId="{FC8FCC62-FD90-4D24-A5B3-2D0158E93C8A}" srcOrd="1" destOrd="0" parTransId="{2FBD69F4-349A-40F5-9211-54B19D20EA53}" sibTransId="{7589BD34-BB27-4945-AFB2-2821825FA879}"/>
    <dgm:cxn modelId="{A91EECB8-10D6-47A2-991C-D1555DC0FD4B}" type="presParOf" srcId="{98D602E8-9F1F-4535-A76C-43CFDDAA2B5C}" destId="{84683DEB-8C85-4C81-9359-804108C0AFEA}" srcOrd="0" destOrd="0" presId="urn:microsoft.com/office/officeart/2008/layout/LinedList"/>
    <dgm:cxn modelId="{F830E178-A7CF-401D-BD0C-590470DC6745}" type="presParOf" srcId="{98D602E8-9F1F-4535-A76C-43CFDDAA2B5C}" destId="{77CDD4AA-F1A5-4064-AF7B-4356D92FDA0C}" srcOrd="1" destOrd="0" presId="urn:microsoft.com/office/officeart/2008/layout/LinedList"/>
    <dgm:cxn modelId="{1260EA13-AF91-4492-9349-F9DC16F25941}" type="presParOf" srcId="{77CDD4AA-F1A5-4064-AF7B-4356D92FDA0C}" destId="{913AC40B-422B-463E-B698-370523BB251C}" srcOrd="0" destOrd="0" presId="urn:microsoft.com/office/officeart/2008/layout/LinedList"/>
    <dgm:cxn modelId="{25CC127E-69D4-4B7C-A27A-3A21730D6C0D}" type="presParOf" srcId="{77CDD4AA-F1A5-4064-AF7B-4356D92FDA0C}" destId="{147B6396-06D3-49C4-B9B0-97C7EA19F231}" srcOrd="1" destOrd="0" presId="urn:microsoft.com/office/officeart/2008/layout/LinedList"/>
    <dgm:cxn modelId="{E23C017F-FEE8-41D2-AAA6-2533FA23CBD3}" type="presParOf" srcId="{147B6396-06D3-49C4-B9B0-97C7EA19F231}" destId="{ED5B56CA-A484-405B-82A5-3796D6B31FC9}" srcOrd="0" destOrd="0" presId="urn:microsoft.com/office/officeart/2008/layout/LinedList"/>
    <dgm:cxn modelId="{796BC178-E03F-457C-95C5-7B637040E196}" type="presParOf" srcId="{147B6396-06D3-49C4-B9B0-97C7EA19F231}" destId="{40791B23-ABAD-4838-BF11-1D6088643DAF}" srcOrd="1" destOrd="0" presId="urn:microsoft.com/office/officeart/2008/layout/LinedList"/>
    <dgm:cxn modelId="{C98054AE-4CF0-4E82-A900-166EB60A07EF}" type="presParOf" srcId="{40791B23-ABAD-4838-BF11-1D6088643DAF}" destId="{248163A7-C22C-477A-8A46-C64A5BE05BF0}" srcOrd="0" destOrd="0" presId="urn:microsoft.com/office/officeart/2008/layout/LinedList"/>
    <dgm:cxn modelId="{2C8007D5-9F89-40CC-83E4-8A5262BABADC}" type="presParOf" srcId="{40791B23-ABAD-4838-BF11-1D6088643DAF}" destId="{254AE4C9-504E-47D0-8F5E-3822AF93CAA7}" srcOrd="1" destOrd="0" presId="urn:microsoft.com/office/officeart/2008/layout/LinedList"/>
    <dgm:cxn modelId="{2D5E1F68-E9F2-48C8-8E5B-4DD39E4D8A68}" type="presParOf" srcId="{40791B23-ABAD-4838-BF11-1D6088643DAF}" destId="{8EFE4C28-48D3-473F-B89B-8C6400CD0F33}" srcOrd="2" destOrd="0" presId="urn:microsoft.com/office/officeart/2008/layout/LinedList"/>
    <dgm:cxn modelId="{EFFD71E9-E019-4C17-97BB-1F35A025F154}" type="presParOf" srcId="{147B6396-06D3-49C4-B9B0-97C7EA19F231}" destId="{123BE3EE-DB3D-4E45-9784-231AF0A85B44}" srcOrd="2" destOrd="0" presId="urn:microsoft.com/office/officeart/2008/layout/LinedList"/>
    <dgm:cxn modelId="{FE9D4EF4-7160-446E-9D9F-FDE31A2B9BDC}" type="presParOf" srcId="{147B6396-06D3-49C4-B9B0-97C7EA19F231}" destId="{D4AD8F5A-15AC-4110-842E-3DDCBDBFF6C7}" srcOrd="3" destOrd="0" presId="urn:microsoft.com/office/officeart/2008/layout/LinedList"/>
    <dgm:cxn modelId="{6EFF5657-8060-44AD-9BAC-542EBEA57EC4}" type="presParOf" srcId="{147B6396-06D3-49C4-B9B0-97C7EA19F231}" destId="{DCA82AC4-BF6A-4C7A-B7DD-05455CFC0FC8}" srcOrd="4" destOrd="0" presId="urn:microsoft.com/office/officeart/2008/layout/LinedList"/>
    <dgm:cxn modelId="{558AA441-6CCA-4564-BA51-E8DAE7124F01}" type="presParOf" srcId="{DCA82AC4-BF6A-4C7A-B7DD-05455CFC0FC8}" destId="{801C8B4A-A7D3-42D0-BD21-BE88769158F7}" srcOrd="0" destOrd="0" presId="urn:microsoft.com/office/officeart/2008/layout/LinedList"/>
    <dgm:cxn modelId="{9D9FA829-328B-46B7-9DCF-C176D33475B4}" type="presParOf" srcId="{DCA82AC4-BF6A-4C7A-B7DD-05455CFC0FC8}" destId="{19FF5E2F-034D-4572-917C-E2FDC78A272A}" srcOrd="1" destOrd="0" presId="urn:microsoft.com/office/officeart/2008/layout/LinedList"/>
    <dgm:cxn modelId="{E7924CCD-2059-428E-B455-127714DC9421}" type="presParOf" srcId="{DCA82AC4-BF6A-4C7A-B7DD-05455CFC0FC8}" destId="{5B875C6E-90EC-40AB-8A16-236DEB3E9059}" srcOrd="2" destOrd="0" presId="urn:microsoft.com/office/officeart/2008/layout/LinedList"/>
    <dgm:cxn modelId="{77FFA4A9-2451-4659-8069-1837BC1789ED}" type="presParOf" srcId="{147B6396-06D3-49C4-B9B0-97C7EA19F231}" destId="{967F1BF4-C75F-4B50-BAB1-5A9827010B12}" srcOrd="5" destOrd="0" presId="urn:microsoft.com/office/officeart/2008/layout/LinedList"/>
    <dgm:cxn modelId="{D61FD599-DEFC-45EF-931E-EE9B9A723690}" type="presParOf" srcId="{147B6396-06D3-49C4-B9B0-97C7EA19F231}" destId="{3B899045-7B30-4796-B0BA-43BE0D0D7611}" srcOrd="6" destOrd="0" presId="urn:microsoft.com/office/officeart/2008/layout/LinedList"/>
    <dgm:cxn modelId="{D67C8A45-A329-4578-B914-302239F78611}" type="presParOf" srcId="{147B6396-06D3-49C4-B9B0-97C7EA19F231}" destId="{13E44614-E0D3-4FBE-B1F4-F9CFFA4E7AC8}" srcOrd="7" destOrd="0" presId="urn:microsoft.com/office/officeart/2008/layout/LinedList"/>
    <dgm:cxn modelId="{A27E6F62-C83D-4250-A72B-B8F7C1E610E3}" type="presParOf" srcId="{13E44614-E0D3-4FBE-B1F4-F9CFFA4E7AC8}" destId="{0240E29D-375A-41F2-ACAF-D2DDCE003A4E}" srcOrd="0" destOrd="0" presId="urn:microsoft.com/office/officeart/2008/layout/LinedList"/>
    <dgm:cxn modelId="{CC304D13-E371-49E2-8DBA-AFA09EAF2BEF}" type="presParOf" srcId="{13E44614-E0D3-4FBE-B1F4-F9CFFA4E7AC8}" destId="{9D1D7C6C-D209-48C5-9DDB-FA391E5B7246}" srcOrd="1" destOrd="0" presId="urn:microsoft.com/office/officeart/2008/layout/LinedList"/>
    <dgm:cxn modelId="{F82A26E9-C0B6-44E2-9B71-FA05DA142463}" type="presParOf" srcId="{13E44614-E0D3-4FBE-B1F4-F9CFFA4E7AC8}" destId="{2E638703-9D4E-4360-A010-A3207C470E3E}" srcOrd="2" destOrd="0" presId="urn:microsoft.com/office/officeart/2008/layout/LinedList"/>
    <dgm:cxn modelId="{7E73B4B9-A6A0-4BC2-8A0F-4BA79E477CD7}" type="presParOf" srcId="{147B6396-06D3-49C4-B9B0-97C7EA19F231}" destId="{22F20F64-EA41-4A44-B464-C424F5AA4378}" srcOrd="8" destOrd="0" presId="urn:microsoft.com/office/officeart/2008/layout/LinedList"/>
    <dgm:cxn modelId="{634DC485-83A6-4785-98D4-C4A44638EAF7}" type="presParOf" srcId="{147B6396-06D3-49C4-B9B0-97C7EA19F231}" destId="{E4C5C88F-6385-47D7-90E3-5BD6F4927BF1}" srcOrd="9" destOrd="0" presId="urn:microsoft.com/office/officeart/2008/layout/LinedList"/>
    <dgm:cxn modelId="{8FA9D03E-E046-42EA-861E-DF207D10B06C}" type="presParOf" srcId="{147B6396-06D3-49C4-B9B0-97C7EA19F231}" destId="{B117B6D7-E351-4B4A-B8C5-1339B87BD3B4}" srcOrd="10" destOrd="0" presId="urn:microsoft.com/office/officeart/2008/layout/LinedList"/>
    <dgm:cxn modelId="{6A18C901-8C08-426F-80D5-89D0BE83E3BD}" type="presParOf" srcId="{B117B6D7-E351-4B4A-B8C5-1339B87BD3B4}" destId="{DEB861E0-9958-49E8-BD79-181FEAF2F3BA}" srcOrd="0" destOrd="0" presId="urn:microsoft.com/office/officeart/2008/layout/LinedList"/>
    <dgm:cxn modelId="{BAFF6879-D6E7-4E8A-827D-14143581209F}" type="presParOf" srcId="{B117B6D7-E351-4B4A-B8C5-1339B87BD3B4}" destId="{57E89ADC-8E71-4FAE-8DD9-0D74BFA13CDE}" srcOrd="1" destOrd="0" presId="urn:microsoft.com/office/officeart/2008/layout/LinedList"/>
    <dgm:cxn modelId="{88732BEA-CE46-4375-82D8-A65CEEAABC34}" type="presParOf" srcId="{B117B6D7-E351-4B4A-B8C5-1339B87BD3B4}" destId="{1C7C20E3-54DF-4D9F-9019-4EB55A9C0BC8}" srcOrd="2" destOrd="0" presId="urn:microsoft.com/office/officeart/2008/layout/LinedList"/>
    <dgm:cxn modelId="{D7B4A68B-E887-4B27-AAE0-4377AC1ADD0E}" type="presParOf" srcId="{147B6396-06D3-49C4-B9B0-97C7EA19F231}" destId="{47BCC45D-9965-478C-B132-FD96FE4C8CF0}" srcOrd="11" destOrd="0" presId="urn:microsoft.com/office/officeart/2008/layout/LinedList"/>
    <dgm:cxn modelId="{16B50D1F-0BEB-4071-87FF-6D5167F8FC1B}" type="presParOf" srcId="{147B6396-06D3-49C4-B9B0-97C7EA19F231}" destId="{402C1F36-9FA7-4C21-BB02-29C22F291098}" srcOrd="12" destOrd="0" presId="urn:microsoft.com/office/officeart/2008/layout/LinedList"/>
    <dgm:cxn modelId="{F7483429-794D-40C2-8592-4629E26A6AC8}" type="presParOf" srcId="{147B6396-06D3-49C4-B9B0-97C7EA19F231}" destId="{86CFBA7C-3DE9-46D0-84A4-F5361E469081}" srcOrd="13" destOrd="0" presId="urn:microsoft.com/office/officeart/2008/layout/LinedList"/>
    <dgm:cxn modelId="{D83975A1-10ED-4C20-A592-8FC3B5B17CB2}" type="presParOf" srcId="{86CFBA7C-3DE9-46D0-84A4-F5361E469081}" destId="{069AB3B0-4A9E-46A2-A0D4-B854227C0F80}" srcOrd="0" destOrd="0" presId="urn:microsoft.com/office/officeart/2008/layout/LinedList"/>
    <dgm:cxn modelId="{0F7787A6-8792-4F49-9418-7701DB6FDD4A}" type="presParOf" srcId="{86CFBA7C-3DE9-46D0-84A4-F5361E469081}" destId="{CBB6FCF1-7935-4B44-AF87-F876D3F5CAF1}" srcOrd="1" destOrd="0" presId="urn:microsoft.com/office/officeart/2008/layout/LinedList"/>
    <dgm:cxn modelId="{5B557B3B-37DB-41BF-A232-A61CD55284DF}" type="presParOf" srcId="{86CFBA7C-3DE9-46D0-84A4-F5361E469081}" destId="{BCCD99F7-F2B1-4858-A968-48FDFB01E0F7}" srcOrd="2" destOrd="0" presId="urn:microsoft.com/office/officeart/2008/layout/LinedList"/>
    <dgm:cxn modelId="{B3E1A98B-436D-44B8-81AA-E551D4810926}" type="presParOf" srcId="{147B6396-06D3-49C4-B9B0-97C7EA19F231}" destId="{27708553-D938-424C-BFB9-D48F2D4BE63F}" srcOrd="14" destOrd="0" presId="urn:microsoft.com/office/officeart/2008/layout/LinedList"/>
    <dgm:cxn modelId="{2350041A-38A2-4F65-BA36-F36263A84507}" type="presParOf" srcId="{147B6396-06D3-49C4-B9B0-97C7EA19F231}" destId="{87BE3C3A-3F4A-4E5D-BC24-33038179A3C1}" srcOrd="15" destOrd="0" presId="urn:microsoft.com/office/officeart/2008/layout/LinedList"/>
    <dgm:cxn modelId="{92894D45-E12F-4AF2-BC9A-450C448A4207}" type="presParOf" srcId="{147B6396-06D3-49C4-B9B0-97C7EA19F231}" destId="{2D3B2143-0F5F-4E55-867B-B5B03E6E060F}" srcOrd="16" destOrd="0" presId="urn:microsoft.com/office/officeart/2008/layout/LinedList"/>
    <dgm:cxn modelId="{AB2E32F6-2089-4817-8BF1-D9901712DC58}" type="presParOf" srcId="{2D3B2143-0F5F-4E55-867B-B5B03E6E060F}" destId="{57B18915-28ED-416E-9A6E-4F01229727EB}" srcOrd="0" destOrd="0" presId="urn:microsoft.com/office/officeart/2008/layout/LinedList"/>
    <dgm:cxn modelId="{1BA06357-A755-45E4-BA15-C49B9D072AB3}" type="presParOf" srcId="{2D3B2143-0F5F-4E55-867B-B5B03E6E060F}" destId="{51F011B6-3D88-41FA-9476-9A6D08A844C3}" srcOrd="1" destOrd="0" presId="urn:microsoft.com/office/officeart/2008/layout/LinedList"/>
    <dgm:cxn modelId="{65D58385-2503-46D5-89B8-9FAC017C4FD4}" type="presParOf" srcId="{2D3B2143-0F5F-4E55-867B-B5B03E6E060F}" destId="{2F2C6046-0638-4336-B997-787077CCFDDB}" srcOrd="2" destOrd="0" presId="urn:microsoft.com/office/officeart/2008/layout/LinedList"/>
    <dgm:cxn modelId="{85767F19-A54B-47B3-8740-BF916030F4A4}" type="presParOf" srcId="{147B6396-06D3-49C4-B9B0-97C7EA19F231}" destId="{52F3408E-AEE8-4F7A-998A-FD64FFAF22D5}" srcOrd="17" destOrd="0" presId="urn:microsoft.com/office/officeart/2008/layout/LinedList"/>
    <dgm:cxn modelId="{A5F9D12F-57F8-4D4E-9C9B-E78EF1114570}" type="presParOf" srcId="{147B6396-06D3-49C4-B9B0-97C7EA19F231}" destId="{BE0873B8-2CC4-416A-BED5-51C7CF06329B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40B2A0-019E-4F15-9695-85D7C55AE6D7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72E40E-0E4A-4BB7-92F5-54C8FD33F804}">
      <dgm:prSet/>
      <dgm:spPr/>
      <dgm:t>
        <a:bodyPr/>
        <a:lstStyle/>
        <a:p>
          <a:pPr>
            <a:buNone/>
          </a:pPr>
          <a:r>
            <a:rPr lang="en-US" b="1" dirty="0"/>
            <a:t>Envisioned Characteristics</a:t>
          </a:r>
          <a:endParaRPr lang="en-US" dirty="0"/>
        </a:p>
      </dgm:t>
    </dgm:pt>
    <dgm:pt modelId="{ECA03280-AD7C-46DE-BADA-666698BFB355}" type="parTrans" cxnId="{537DF3A3-D7C8-49C4-8EED-84298C8DE474}">
      <dgm:prSet/>
      <dgm:spPr/>
      <dgm:t>
        <a:bodyPr/>
        <a:lstStyle/>
        <a:p>
          <a:endParaRPr lang="en-US"/>
        </a:p>
      </dgm:t>
    </dgm:pt>
    <dgm:pt modelId="{7A0FB993-D5F7-4139-9AEB-1DB27DDF6CF3}" type="sibTrans" cxnId="{537DF3A3-D7C8-49C4-8EED-84298C8DE474}">
      <dgm:prSet/>
      <dgm:spPr/>
      <dgm:t>
        <a:bodyPr/>
        <a:lstStyle/>
        <a:p>
          <a:endParaRPr lang="en-US"/>
        </a:p>
      </dgm:t>
    </dgm:pt>
    <dgm:pt modelId="{98E7D34B-04FA-48FF-A111-258513B03659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Focused on acquisition of skills and competencies offered online, face-to-face, and/or blended delivery modalities </a:t>
          </a:r>
        </a:p>
      </dgm:t>
    </dgm:pt>
    <dgm:pt modelId="{CD125300-FF45-4F93-8AFF-B9669B9592C5}" type="parTrans" cxnId="{6AA00D26-EFB0-4F23-8CD9-BEA055983B85}">
      <dgm:prSet/>
      <dgm:spPr/>
      <dgm:t>
        <a:bodyPr/>
        <a:lstStyle/>
        <a:p>
          <a:endParaRPr lang="en-US"/>
        </a:p>
      </dgm:t>
    </dgm:pt>
    <dgm:pt modelId="{20F6481C-F537-4224-A200-CEFE05C4A483}" type="sibTrans" cxnId="{6AA00D26-EFB0-4F23-8CD9-BEA055983B85}">
      <dgm:prSet/>
      <dgm:spPr/>
      <dgm:t>
        <a:bodyPr/>
        <a:lstStyle/>
        <a:p>
          <a:endParaRPr lang="en-US"/>
        </a:p>
      </dgm:t>
    </dgm:pt>
    <dgm:pt modelId="{2E9E1839-C6DD-4624-88F7-256CDB362CB8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Short term as compared to traditional degrees and certificates; for example, could be 3-days to 9 months</a:t>
          </a:r>
        </a:p>
      </dgm:t>
    </dgm:pt>
    <dgm:pt modelId="{F0F7291E-E669-46DF-A04D-B665257C9583}" type="parTrans" cxnId="{1043AD4F-DC9F-435D-9659-85BBE9D43791}">
      <dgm:prSet/>
      <dgm:spPr/>
      <dgm:t>
        <a:bodyPr/>
        <a:lstStyle/>
        <a:p>
          <a:endParaRPr lang="en-US"/>
        </a:p>
      </dgm:t>
    </dgm:pt>
    <dgm:pt modelId="{46106EBF-96BE-4D12-8E31-16B0DA60BC96}" type="sibTrans" cxnId="{1043AD4F-DC9F-435D-9659-85BBE9D43791}">
      <dgm:prSet/>
      <dgm:spPr/>
      <dgm:t>
        <a:bodyPr/>
        <a:lstStyle/>
        <a:p>
          <a:endParaRPr lang="en-US"/>
        </a:p>
      </dgm:t>
    </dgm:pt>
    <dgm:pt modelId="{EE39C159-AA39-4A42-94F7-B2474D7FC522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Created to verify credential as an evidence-based validation</a:t>
          </a:r>
        </a:p>
      </dgm:t>
    </dgm:pt>
    <dgm:pt modelId="{DBF3B915-698D-433E-823D-75D0D906F737}" type="parTrans" cxnId="{D458AA30-59EE-488E-9462-CAD73031B3B2}">
      <dgm:prSet/>
      <dgm:spPr/>
      <dgm:t>
        <a:bodyPr/>
        <a:lstStyle/>
        <a:p>
          <a:endParaRPr lang="en-US"/>
        </a:p>
      </dgm:t>
    </dgm:pt>
    <dgm:pt modelId="{78C47CA9-658C-46C3-B50D-6E99B473076C}" type="sibTrans" cxnId="{D458AA30-59EE-488E-9462-CAD73031B3B2}">
      <dgm:prSet/>
      <dgm:spPr/>
      <dgm:t>
        <a:bodyPr/>
        <a:lstStyle/>
        <a:p>
          <a:endParaRPr lang="en-US"/>
        </a:p>
      </dgm:t>
    </dgm:pt>
    <dgm:pt modelId="{CAC627EF-3AE0-463F-9BA1-0593C7CFBF9F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Awarded with academic credit or non-credit</a:t>
          </a:r>
        </a:p>
      </dgm:t>
    </dgm:pt>
    <dgm:pt modelId="{F4385404-BCD7-45EC-BC5A-156252E82AEF}" type="parTrans" cxnId="{ADC3CA80-3EFF-4BC3-862D-424BEC3E39D4}">
      <dgm:prSet/>
      <dgm:spPr/>
      <dgm:t>
        <a:bodyPr/>
        <a:lstStyle/>
        <a:p>
          <a:endParaRPr lang="en-US"/>
        </a:p>
      </dgm:t>
    </dgm:pt>
    <dgm:pt modelId="{58436B7A-52A4-45FC-BF4B-99CC0384C6C2}" type="sibTrans" cxnId="{ADC3CA80-3EFF-4BC3-862D-424BEC3E39D4}">
      <dgm:prSet/>
      <dgm:spPr/>
      <dgm:t>
        <a:bodyPr/>
        <a:lstStyle/>
        <a:p>
          <a:endParaRPr lang="en-US"/>
        </a:p>
      </dgm:t>
    </dgm:pt>
    <dgm:pt modelId="{DEFA7C5B-F7FC-4CEE-B40A-C791283E1E5C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Assessed through peer review (e.g., university, agency, professional body)</a:t>
          </a:r>
        </a:p>
      </dgm:t>
    </dgm:pt>
    <dgm:pt modelId="{DADE6CB2-63DB-440A-A95D-680ACAB1232A}" type="parTrans" cxnId="{F3A9729A-13CE-4BF5-BA61-55575D22DA57}">
      <dgm:prSet/>
      <dgm:spPr/>
      <dgm:t>
        <a:bodyPr/>
        <a:lstStyle/>
        <a:p>
          <a:endParaRPr lang="en-US"/>
        </a:p>
      </dgm:t>
    </dgm:pt>
    <dgm:pt modelId="{87BA5125-1F27-42CB-845B-D0DE9BB0DA18}" type="sibTrans" cxnId="{F3A9729A-13CE-4BF5-BA61-55575D22DA57}">
      <dgm:prSet/>
      <dgm:spPr/>
      <dgm:t>
        <a:bodyPr/>
        <a:lstStyle/>
        <a:p>
          <a:endParaRPr lang="en-US"/>
        </a:p>
      </dgm:t>
    </dgm:pt>
    <dgm:pt modelId="{806F6131-00C8-4C69-8FD5-DDBABB60E249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Consist of multiple skill levels (although not required), with competencies ranked by importance in each skill level and competency importance varying across levels</a:t>
          </a:r>
        </a:p>
      </dgm:t>
    </dgm:pt>
    <dgm:pt modelId="{01AC090A-9701-4787-B53B-9CA6D9E396AC}" type="parTrans" cxnId="{071FBDE1-A905-41EE-BCC5-D19C99D72765}">
      <dgm:prSet/>
      <dgm:spPr/>
      <dgm:t>
        <a:bodyPr/>
        <a:lstStyle/>
        <a:p>
          <a:endParaRPr lang="en-US"/>
        </a:p>
      </dgm:t>
    </dgm:pt>
    <dgm:pt modelId="{2BEF7B15-BAF2-4F8E-9146-81933D9DF5F3}" type="sibTrans" cxnId="{071FBDE1-A905-41EE-BCC5-D19C99D72765}">
      <dgm:prSet/>
      <dgm:spPr/>
      <dgm:t>
        <a:bodyPr/>
        <a:lstStyle/>
        <a:p>
          <a:endParaRPr lang="en-US"/>
        </a:p>
      </dgm:t>
    </dgm:pt>
    <dgm:pt modelId="{412065F5-E4AF-4401-B474-2D7F8A4475C5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Aligned or mapped to existing qualifications and/or standards frameworks</a:t>
          </a:r>
        </a:p>
      </dgm:t>
    </dgm:pt>
    <dgm:pt modelId="{781E3F29-8FC2-4542-AF2E-39CD6C78FDB9}" type="parTrans" cxnId="{13CAD8C8-722E-4399-B9AC-2CB355A81ED3}">
      <dgm:prSet/>
      <dgm:spPr/>
      <dgm:t>
        <a:bodyPr/>
        <a:lstStyle/>
        <a:p>
          <a:endParaRPr lang="en-US"/>
        </a:p>
      </dgm:t>
    </dgm:pt>
    <dgm:pt modelId="{8BE5BBDF-5D85-46B8-826B-4947EAADE904}" type="sibTrans" cxnId="{13CAD8C8-722E-4399-B9AC-2CB355A81ED3}">
      <dgm:prSet/>
      <dgm:spPr/>
      <dgm:t>
        <a:bodyPr/>
        <a:lstStyle/>
        <a:p>
          <a:endParaRPr lang="en-US"/>
        </a:p>
      </dgm:t>
    </dgm:pt>
    <dgm:pt modelId="{A51153EA-9D40-4E33-BD99-30D32F4904BF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Critical skill areas are identified with employers</a:t>
          </a:r>
        </a:p>
      </dgm:t>
    </dgm:pt>
    <dgm:pt modelId="{BD77A583-52BF-4517-A59E-580D6C8CF0D9}" type="parTrans" cxnId="{AEAC29FD-FDB9-4498-96DE-88C3AAAC540D}">
      <dgm:prSet/>
      <dgm:spPr/>
      <dgm:t>
        <a:bodyPr/>
        <a:lstStyle/>
        <a:p>
          <a:endParaRPr lang="en-US"/>
        </a:p>
      </dgm:t>
    </dgm:pt>
    <dgm:pt modelId="{567219F2-134F-44B2-BCDB-EC55F28417D2}" type="sibTrans" cxnId="{AEAC29FD-FDB9-4498-96DE-88C3AAAC540D}">
      <dgm:prSet/>
      <dgm:spPr/>
      <dgm:t>
        <a:bodyPr/>
        <a:lstStyle/>
        <a:p>
          <a:endParaRPr lang="en-US"/>
        </a:p>
      </dgm:t>
    </dgm:pt>
    <dgm:pt modelId="{4FE08E88-75FE-4A70-9A14-6E4735516B2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Characterized by autonomous transparency</a:t>
          </a:r>
        </a:p>
      </dgm:t>
    </dgm:pt>
    <dgm:pt modelId="{885B08AA-88CF-4E78-8A79-95941549BE65}" type="parTrans" cxnId="{DEE1FBDB-F916-403B-8B05-F9A7E141D35D}">
      <dgm:prSet/>
      <dgm:spPr/>
      <dgm:t>
        <a:bodyPr/>
        <a:lstStyle/>
        <a:p>
          <a:endParaRPr lang="en-US"/>
        </a:p>
      </dgm:t>
    </dgm:pt>
    <dgm:pt modelId="{5801924D-A894-43E1-89AB-B4AC86D2413B}" type="sibTrans" cxnId="{DEE1FBDB-F916-403B-8B05-F9A7E141D35D}">
      <dgm:prSet/>
      <dgm:spPr/>
      <dgm:t>
        <a:bodyPr/>
        <a:lstStyle/>
        <a:p>
          <a:endParaRPr lang="en-US"/>
        </a:p>
      </dgm:t>
    </dgm:pt>
    <dgm:pt modelId="{C7154F35-9989-4C8C-9301-C012FDD16FA3}" type="pres">
      <dgm:prSet presAssocID="{A840B2A0-019E-4F15-9695-85D7C55AE6D7}" presName="Name0" presStyleCnt="0">
        <dgm:presLayoutVars>
          <dgm:dir/>
          <dgm:resizeHandles val="exact"/>
        </dgm:presLayoutVars>
      </dgm:prSet>
      <dgm:spPr/>
    </dgm:pt>
    <dgm:pt modelId="{69FEF88A-7866-4335-B076-D44A0AC53018}" type="pres">
      <dgm:prSet presAssocID="{2F72E40E-0E4A-4BB7-92F5-54C8FD33F804}" presName="node" presStyleLbl="node1" presStyleIdx="0" presStyleCnt="1" custScaleX="130929" custLinFactNeighborX="-1202" custLinFactNeighborY="-4018">
        <dgm:presLayoutVars>
          <dgm:bulletEnabled val="1"/>
        </dgm:presLayoutVars>
      </dgm:prSet>
      <dgm:spPr/>
    </dgm:pt>
  </dgm:ptLst>
  <dgm:cxnLst>
    <dgm:cxn modelId="{B172C204-2F80-4009-8557-A3A10C3135B4}" type="presOf" srcId="{2E9E1839-C6DD-4624-88F7-256CDB362CB8}" destId="{69FEF88A-7866-4335-B076-D44A0AC53018}" srcOrd="0" destOrd="2" presId="urn:microsoft.com/office/officeart/2016/7/layout/RepeatingBendingProcessNew"/>
    <dgm:cxn modelId="{6DC93A05-E128-46AB-B2ED-5AA1467E0B74}" type="presOf" srcId="{2F72E40E-0E4A-4BB7-92F5-54C8FD33F804}" destId="{69FEF88A-7866-4335-B076-D44A0AC53018}" srcOrd="0" destOrd="0" presId="urn:microsoft.com/office/officeart/2016/7/layout/RepeatingBendingProcessNew"/>
    <dgm:cxn modelId="{C1660725-0434-4AB4-AFEE-AA4D346EAD0B}" type="presOf" srcId="{CAC627EF-3AE0-463F-9BA1-0593C7CFBF9F}" destId="{69FEF88A-7866-4335-B076-D44A0AC53018}" srcOrd="0" destOrd="4" presId="urn:microsoft.com/office/officeart/2016/7/layout/RepeatingBendingProcessNew"/>
    <dgm:cxn modelId="{6AA00D26-EFB0-4F23-8CD9-BEA055983B85}" srcId="{2F72E40E-0E4A-4BB7-92F5-54C8FD33F804}" destId="{98E7D34B-04FA-48FF-A111-258513B03659}" srcOrd="0" destOrd="0" parTransId="{CD125300-FF45-4F93-8AFF-B9669B9592C5}" sibTransId="{20F6481C-F537-4224-A200-CEFE05C4A483}"/>
    <dgm:cxn modelId="{D458AA30-59EE-488E-9462-CAD73031B3B2}" srcId="{2F72E40E-0E4A-4BB7-92F5-54C8FD33F804}" destId="{EE39C159-AA39-4A42-94F7-B2474D7FC522}" srcOrd="2" destOrd="0" parTransId="{DBF3B915-698D-433E-823D-75D0D906F737}" sibTransId="{78C47CA9-658C-46C3-B50D-6E99B473076C}"/>
    <dgm:cxn modelId="{C84FD240-38ED-4B40-B00C-EB1FED92128B}" type="presOf" srcId="{DEFA7C5B-F7FC-4CEE-B40A-C791283E1E5C}" destId="{69FEF88A-7866-4335-B076-D44A0AC53018}" srcOrd="0" destOrd="5" presId="urn:microsoft.com/office/officeart/2016/7/layout/RepeatingBendingProcessNew"/>
    <dgm:cxn modelId="{AE119049-209D-4CAE-80DD-A0CEB0D4C724}" type="presOf" srcId="{A51153EA-9D40-4E33-BD99-30D32F4904BF}" destId="{69FEF88A-7866-4335-B076-D44A0AC53018}" srcOrd="0" destOrd="8" presId="urn:microsoft.com/office/officeart/2016/7/layout/RepeatingBendingProcessNew"/>
    <dgm:cxn modelId="{1043AD4F-DC9F-435D-9659-85BBE9D43791}" srcId="{2F72E40E-0E4A-4BB7-92F5-54C8FD33F804}" destId="{2E9E1839-C6DD-4624-88F7-256CDB362CB8}" srcOrd="1" destOrd="0" parTransId="{F0F7291E-E669-46DF-A04D-B665257C9583}" sibTransId="{46106EBF-96BE-4D12-8E31-16B0DA60BC96}"/>
    <dgm:cxn modelId="{ADC3CA80-3EFF-4BC3-862D-424BEC3E39D4}" srcId="{2F72E40E-0E4A-4BB7-92F5-54C8FD33F804}" destId="{CAC627EF-3AE0-463F-9BA1-0593C7CFBF9F}" srcOrd="3" destOrd="0" parTransId="{F4385404-BCD7-45EC-BC5A-156252E82AEF}" sibTransId="{58436B7A-52A4-45FC-BF4B-99CC0384C6C2}"/>
    <dgm:cxn modelId="{F5182984-4204-42B9-B5FA-CA7A40A95F59}" type="presOf" srcId="{A840B2A0-019E-4F15-9695-85D7C55AE6D7}" destId="{C7154F35-9989-4C8C-9301-C012FDD16FA3}" srcOrd="0" destOrd="0" presId="urn:microsoft.com/office/officeart/2016/7/layout/RepeatingBendingProcessNew"/>
    <dgm:cxn modelId="{0DDE0185-E4A2-4959-93ED-0F1E47E58095}" type="presOf" srcId="{4FE08E88-75FE-4A70-9A14-6E4735516B2B}" destId="{69FEF88A-7866-4335-B076-D44A0AC53018}" srcOrd="0" destOrd="9" presId="urn:microsoft.com/office/officeart/2016/7/layout/RepeatingBendingProcessNew"/>
    <dgm:cxn modelId="{DF23B898-8A71-497A-85C2-A9C5554EB772}" type="presOf" srcId="{806F6131-00C8-4C69-8FD5-DDBABB60E249}" destId="{69FEF88A-7866-4335-B076-D44A0AC53018}" srcOrd="0" destOrd="6" presId="urn:microsoft.com/office/officeart/2016/7/layout/RepeatingBendingProcessNew"/>
    <dgm:cxn modelId="{F3A9729A-13CE-4BF5-BA61-55575D22DA57}" srcId="{2F72E40E-0E4A-4BB7-92F5-54C8FD33F804}" destId="{DEFA7C5B-F7FC-4CEE-B40A-C791283E1E5C}" srcOrd="4" destOrd="0" parTransId="{DADE6CB2-63DB-440A-A95D-680ACAB1232A}" sibTransId="{87BA5125-1F27-42CB-845B-D0DE9BB0DA18}"/>
    <dgm:cxn modelId="{8B2408A0-F074-4B03-976A-AD219EC0CEDB}" type="presOf" srcId="{98E7D34B-04FA-48FF-A111-258513B03659}" destId="{69FEF88A-7866-4335-B076-D44A0AC53018}" srcOrd="0" destOrd="1" presId="urn:microsoft.com/office/officeart/2016/7/layout/RepeatingBendingProcessNew"/>
    <dgm:cxn modelId="{537DF3A3-D7C8-49C4-8EED-84298C8DE474}" srcId="{A840B2A0-019E-4F15-9695-85D7C55AE6D7}" destId="{2F72E40E-0E4A-4BB7-92F5-54C8FD33F804}" srcOrd="0" destOrd="0" parTransId="{ECA03280-AD7C-46DE-BADA-666698BFB355}" sibTransId="{7A0FB993-D5F7-4139-9AEB-1DB27DDF6CF3}"/>
    <dgm:cxn modelId="{13CAD8C8-722E-4399-B9AC-2CB355A81ED3}" srcId="{2F72E40E-0E4A-4BB7-92F5-54C8FD33F804}" destId="{412065F5-E4AF-4401-B474-2D7F8A4475C5}" srcOrd="6" destOrd="0" parTransId="{781E3F29-8FC2-4542-AF2E-39CD6C78FDB9}" sibTransId="{8BE5BBDF-5D85-46B8-826B-4947EAADE904}"/>
    <dgm:cxn modelId="{55B6C5CA-3AF1-494A-B3B5-3F757C2F79E9}" type="presOf" srcId="{412065F5-E4AF-4401-B474-2D7F8A4475C5}" destId="{69FEF88A-7866-4335-B076-D44A0AC53018}" srcOrd="0" destOrd="7" presId="urn:microsoft.com/office/officeart/2016/7/layout/RepeatingBendingProcessNew"/>
    <dgm:cxn modelId="{DEE1FBDB-F916-403B-8B05-F9A7E141D35D}" srcId="{2F72E40E-0E4A-4BB7-92F5-54C8FD33F804}" destId="{4FE08E88-75FE-4A70-9A14-6E4735516B2B}" srcOrd="8" destOrd="0" parTransId="{885B08AA-88CF-4E78-8A79-95941549BE65}" sibTransId="{5801924D-A894-43E1-89AB-B4AC86D2413B}"/>
    <dgm:cxn modelId="{071FBDE1-A905-41EE-BCC5-D19C99D72765}" srcId="{2F72E40E-0E4A-4BB7-92F5-54C8FD33F804}" destId="{806F6131-00C8-4C69-8FD5-DDBABB60E249}" srcOrd="5" destOrd="0" parTransId="{01AC090A-9701-4787-B53B-9CA6D9E396AC}" sibTransId="{2BEF7B15-BAF2-4F8E-9146-81933D9DF5F3}"/>
    <dgm:cxn modelId="{2A08BAF9-F3A6-4581-B93C-E176DD0680A1}" type="presOf" srcId="{EE39C159-AA39-4A42-94F7-B2474D7FC522}" destId="{69FEF88A-7866-4335-B076-D44A0AC53018}" srcOrd="0" destOrd="3" presId="urn:microsoft.com/office/officeart/2016/7/layout/RepeatingBendingProcessNew"/>
    <dgm:cxn modelId="{AEAC29FD-FDB9-4498-96DE-88C3AAAC540D}" srcId="{2F72E40E-0E4A-4BB7-92F5-54C8FD33F804}" destId="{A51153EA-9D40-4E33-BD99-30D32F4904BF}" srcOrd="7" destOrd="0" parTransId="{BD77A583-52BF-4517-A59E-580D6C8CF0D9}" sibTransId="{567219F2-134F-44B2-BCDB-EC55F28417D2}"/>
    <dgm:cxn modelId="{259CAC22-B5A0-4B79-BFB0-E4B5EF6722AA}" type="presParOf" srcId="{C7154F35-9989-4C8C-9301-C012FDD16FA3}" destId="{69FEF88A-7866-4335-B076-D44A0AC53018}" srcOrd="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6B8B63-A172-48CE-B5D9-CEAD153850EA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C4C7B3D-1B19-480B-804D-F2904C1BE020}">
      <dgm:prSet/>
      <dgm:spPr/>
      <dgm:t>
        <a:bodyPr/>
        <a:lstStyle/>
        <a:p>
          <a:r>
            <a:rPr lang="en-US" dirty="0"/>
            <a:t>The European Union (EU) defines a micro-credential as: </a:t>
          </a:r>
        </a:p>
      </dgm:t>
    </dgm:pt>
    <dgm:pt modelId="{2733A250-C2B7-4F33-9510-C84FB927F848}" type="parTrans" cxnId="{510E57B0-3AB5-43C0-B10C-A43F96794706}">
      <dgm:prSet/>
      <dgm:spPr/>
      <dgm:t>
        <a:bodyPr/>
        <a:lstStyle/>
        <a:p>
          <a:endParaRPr lang="en-US"/>
        </a:p>
      </dgm:t>
    </dgm:pt>
    <dgm:pt modelId="{4E196668-44C7-4B8B-89A2-AAFA104DC68D}" type="sibTrans" cxnId="{510E57B0-3AB5-43C0-B10C-A43F96794706}">
      <dgm:prSet/>
      <dgm:spPr/>
      <dgm:t>
        <a:bodyPr/>
        <a:lstStyle/>
        <a:p>
          <a:endParaRPr lang="en-US"/>
        </a:p>
      </dgm:t>
    </dgm:pt>
    <dgm:pt modelId="{813B7DB3-B1E0-42EC-9C75-35036E6D1F39}">
      <dgm:prSet/>
      <dgm:spPr/>
      <dgm:t>
        <a:bodyPr/>
        <a:lstStyle/>
        <a:p>
          <a:pPr algn="just">
            <a:buFont typeface="+mj-lt"/>
            <a:buAutoNum type="arabicPeriod"/>
          </a:pPr>
          <a:r>
            <a:rPr lang="en-US" dirty="0"/>
            <a:t>The record of learning outcomes that a learner has acquired following a small volume of learning. </a:t>
          </a:r>
        </a:p>
      </dgm:t>
    </dgm:pt>
    <dgm:pt modelId="{D152ECCD-1DD0-47BD-8ACE-44B486399C62}" type="parTrans" cxnId="{F55ACA17-DA6D-404D-97BB-31F71BFE67C2}">
      <dgm:prSet/>
      <dgm:spPr/>
      <dgm:t>
        <a:bodyPr/>
        <a:lstStyle/>
        <a:p>
          <a:endParaRPr lang="en-US"/>
        </a:p>
      </dgm:t>
    </dgm:pt>
    <dgm:pt modelId="{C25D12AF-D385-4B1B-B104-A8B2515A2B64}" type="sibTrans" cxnId="{F55ACA17-DA6D-404D-97BB-31F71BFE67C2}">
      <dgm:prSet/>
      <dgm:spPr/>
      <dgm:t>
        <a:bodyPr/>
        <a:lstStyle/>
        <a:p>
          <a:endParaRPr lang="en-US"/>
        </a:p>
      </dgm:t>
    </dgm:pt>
    <dgm:pt modelId="{0E1F5C03-6E88-44F2-9BDD-43F8DEAA3906}">
      <dgm:prSet/>
      <dgm:spPr/>
      <dgm:t>
        <a:bodyPr/>
        <a:lstStyle/>
        <a:p>
          <a:pPr algn="just">
            <a:buFont typeface="+mj-lt"/>
            <a:buAutoNum type="arabicPeriod"/>
          </a:pPr>
          <a:r>
            <a:rPr lang="en-US" dirty="0"/>
            <a:t>The learning outcomes assessed against transparent and clearly defined criteria. </a:t>
          </a:r>
        </a:p>
      </dgm:t>
    </dgm:pt>
    <dgm:pt modelId="{CC2A13B2-7359-492D-BB6E-93DB17F74700}" type="parTrans" cxnId="{5CDCB866-9FA1-4933-A125-0129744FB9E9}">
      <dgm:prSet/>
      <dgm:spPr/>
      <dgm:t>
        <a:bodyPr/>
        <a:lstStyle/>
        <a:p>
          <a:endParaRPr lang="en-US"/>
        </a:p>
      </dgm:t>
    </dgm:pt>
    <dgm:pt modelId="{604461C7-B7E2-4FB6-8D70-2153703E8062}" type="sibTrans" cxnId="{5CDCB866-9FA1-4933-A125-0129744FB9E9}">
      <dgm:prSet/>
      <dgm:spPr/>
      <dgm:t>
        <a:bodyPr/>
        <a:lstStyle/>
        <a:p>
          <a:endParaRPr lang="en-US"/>
        </a:p>
      </dgm:t>
    </dgm:pt>
    <dgm:pt modelId="{E0AF3E1A-6241-4D25-94C4-6E501A43AB0F}">
      <dgm:prSet/>
      <dgm:spPr/>
      <dgm:t>
        <a:bodyPr/>
        <a:lstStyle/>
        <a:p>
          <a:pPr algn="just">
            <a:buFont typeface="+mj-lt"/>
            <a:buAutoNum type="arabicPeriod"/>
          </a:pPr>
          <a:r>
            <a:rPr lang="en-US" dirty="0"/>
            <a:t>Learning experiences are designed to provide the learner with specific knowledge, skills and competences that respond to societal, personal, cultural or labour market needs. </a:t>
          </a:r>
        </a:p>
      </dgm:t>
    </dgm:pt>
    <dgm:pt modelId="{CDCBA29B-DFBB-447C-BC62-982F6CE9A87E}" type="parTrans" cxnId="{280E6986-0DBA-45AC-8A0B-E70DC740744C}">
      <dgm:prSet/>
      <dgm:spPr/>
      <dgm:t>
        <a:bodyPr/>
        <a:lstStyle/>
        <a:p>
          <a:endParaRPr lang="en-US"/>
        </a:p>
      </dgm:t>
    </dgm:pt>
    <dgm:pt modelId="{E18948C7-E1A4-4809-B5E7-91CE81128815}" type="sibTrans" cxnId="{280E6986-0DBA-45AC-8A0B-E70DC740744C}">
      <dgm:prSet/>
      <dgm:spPr/>
      <dgm:t>
        <a:bodyPr/>
        <a:lstStyle/>
        <a:p>
          <a:endParaRPr lang="en-US"/>
        </a:p>
      </dgm:t>
    </dgm:pt>
    <dgm:pt modelId="{7893BC26-69E0-427F-A00D-FE8081D99344}">
      <dgm:prSet/>
      <dgm:spPr/>
      <dgm:t>
        <a:bodyPr/>
        <a:lstStyle/>
        <a:p>
          <a:pPr algn="just">
            <a:buFont typeface="+mj-lt"/>
            <a:buAutoNum type="arabicPeriod"/>
          </a:pPr>
          <a:r>
            <a:rPr lang="en-US" dirty="0"/>
            <a:t>Are owned by the learner, can be shared, are portable maybe standalone or combined into larger credentials. </a:t>
          </a:r>
        </a:p>
      </dgm:t>
    </dgm:pt>
    <dgm:pt modelId="{1AF67CF1-3332-4803-B1CF-D30128DD782B}" type="parTrans" cxnId="{81240925-1E9A-4500-9707-AADB1915115D}">
      <dgm:prSet/>
      <dgm:spPr/>
      <dgm:t>
        <a:bodyPr/>
        <a:lstStyle/>
        <a:p>
          <a:endParaRPr lang="en-US"/>
        </a:p>
      </dgm:t>
    </dgm:pt>
    <dgm:pt modelId="{77AB87A2-9F96-4313-97EA-117DF6A5D300}" type="sibTrans" cxnId="{81240925-1E9A-4500-9707-AADB1915115D}">
      <dgm:prSet/>
      <dgm:spPr/>
      <dgm:t>
        <a:bodyPr/>
        <a:lstStyle/>
        <a:p>
          <a:endParaRPr lang="en-US"/>
        </a:p>
      </dgm:t>
    </dgm:pt>
    <dgm:pt modelId="{813339B8-A611-499B-B851-631851DB317D}">
      <dgm:prSet/>
      <dgm:spPr/>
      <dgm:t>
        <a:bodyPr/>
        <a:lstStyle/>
        <a:p>
          <a:pPr algn="just">
            <a:buFont typeface="+mj-lt"/>
            <a:buAutoNum type="arabicPeriod"/>
          </a:pPr>
          <a:r>
            <a:rPr lang="en-US" dirty="0"/>
            <a:t>They are underpinned by quality assurance following agreed standards in the relevant sector or area of activity. </a:t>
          </a:r>
          <a:r>
            <a:rPr lang="en-US" b="1" i="1" dirty="0"/>
            <a:t>Source</a:t>
          </a:r>
          <a:r>
            <a:rPr lang="en-US" i="1" dirty="0"/>
            <a:t>: Council of the EU (2022).</a:t>
          </a:r>
          <a:endParaRPr lang="en-US" dirty="0"/>
        </a:p>
      </dgm:t>
    </dgm:pt>
    <dgm:pt modelId="{4EAC0C51-ADFE-4BDA-AA8D-D9A2C2D6115C}" type="parTrans" cxnId="{29E8A6BC-CFB6-40F7-9A01-C18EB9A82681}">
      <dgm:prSet/>
      <dgm:spPr/>
      <dgm:t>
        <a:bodyPr/>
        <a:lstStyle/>
        <a:p>
          <a:endParaRPr lang="en-US"/>
        </a:p>
      </dgm:t>
    </dgm:pt>
    <dgm:pt modelId="{EE99EBCF-D15E-4654-B365-FB515B7BED7A}" type="sibTrans" cxnId="{29E8A6BC-CFB6-40F7-9A01-C18EB9A82681}">
      <dgm:prSet/>
      <dgm:spPr/>
      <dgm:t>
        <a:bodyPr/>
        <a:lstStyle/>
        <a:p>
          <a:endParaRPr lang="en-US"/>
        </a:p>
      </dgm:t>
    </dgm:pt>
    <dgm:pt modelId="{E1DA783E-5A31-4837-96ED-E56C535FF9B8}" type="pres">
      <dgm:prSet presAssocID="{AD6B8B63-A172-48CE-B5D9-CEAD153850EA}" presName="linear" presStyleCnt="0">
        <dgm:presLayoutVars>
          <dgm:animLvl val="lvl"/>
          <dgm:resizeHandles val="exact"/>
        </dgm:presLayoutVars>
      </dgm:prSet>
      <dgm:spPr/>
    </dgm:pt>
    <dgm:pt modelId="{D038807C-BC67-49BF-BB6B-6F8179F3C47F}" type="pres">
      <dgm:prSet presAssocID="{8C4C7B3D-1B19-480B-804D-F2904C1BE02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7BD1235-D86D-412F-911A-F1F2547F782A}" type="pres">
      <dgm:prSet presAssocID="{8C4C7B3D-1B19-480B-804D-F2904C1BE02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55ACA17-DA6D-404D-97BB-31F71BFE67C2}" srcId="{8C4C7B3D-1B19-480B-804D-F2904C1BE020}" destId="{813B7DB3-B1E0-42EC-9C75-35036E6D1F39}" srcOrd="0" destOrd="0" parTransId="{D152ECCD-1DD0-47BD-8ACE-44B486399C62}" sibTransId="{C25D12AF-D385-4B1B-B104-A8B2515A2B64}"/>
    <dgm:cxn modelId="{81240925-1E9A-4500-9707-AADB1915115D}" srcId="{8C4C7B3D-1B19-480B-804D-F2904C1BE020}" destId="{7893BC26-69E0-427F-A00D-FE8081D99344}" srcOrd="3" destOrd="0" parTransId="{1AF67CF1-3332-4803-B1CF-D30128DD782B}" sibTransId="{77AB87A2-9F96-4313-97EA-117DF6A5D300}"/>
    <dgm:cxn modelId="{5CDCB866-9FA1-4933-A125-0129744FB9E9}" srcId="{8C4C7B3D-1B19-480B-804D-F2904C1BE020}" destId="{0E1F5C03-6E88-44F2-9BDD-43F8DEAA3906}" srcOrd="1" destOrd="0" parTransId="{CC2A13B2-7359-492D-BB6E-93DB17F74700}" sibTransId="{604461C7-B7E2-4FB6-8D70-2153703E8062}"/>
    <dgm:cxn modelId="{594D0873-5E7F-4C83-9325-4941BC88D274}" type="presOf" srcId="{813B7DB3-B1E0-42EC-9C75-35036E6D1F39}" destId="{27BD1235-D86D-412F-911A-F1F2547F782A}" srcOrd="0" destOrd="0" presId="urn:microsoft.com/office/officeart/2005/8/layout/vList2"/>
    <dgm:cxn modelId="{280E6986-0DBA-45AC-8A0B-E70DC740744C}" srcId="{8C4C7B3D-1B19-480B-804D-F2904C1BE020}" destId="{E0AF3E1A-6241-4D25-94C4-6E501A43AB0F}" srcOrd="2" destOrd="0" parTransId="{CDCBA29B-DFBB-447C-BC62-982F6CE9A87E}" sibTransId="{E18948C7-E1A4-4809-B5E7-91CE81128815}"/>
    <dgm:cxn modelId="{E75C12A0-11E1-4643-9CA9-16BF6A56D046}" type="presOf" srcId="{7893BC26-69E0-427F-A00D-FE8081D99344}" destId="{27BD1235-D86D-412F-911A-F1F2547F782A}" srcOrd="0" destOrd="3" presId="urn:microsoft.com/office/officeart/2005/8/layout/vList2"/>
    <dgm:cxn modelId="{510E57B0-3AB5-43C0-B10C-A43F96794706}" srcId="{AD6B8B63-A172-48CE-B5D9-CEAD153850EA}" destId="{8C4C7B3D-1B19-480B-804D-F2904C1BE020}" srcOrd="0" destOrd="0" parTransId="{2733A250-C2B7-4F33-9510-C84FB927F848}" sibTransId="{4E196668-44C7-4B8B-89A2-AAFA104DC68D}"/>
    <dgm:cxn modelId="{29E8A6BC-CFB6-40F7-9A01-C18EB9A82681}" srcId="{8C4C7B3D-1B19-480B-804D-F2904C1BE020}" destId="{813339B8-A611-499B-B851-631851DB317D}" srcOrd="4" destOrd="0" parTransId="{4EAC0C51-ADFE-4BDA-AA8D-D9A2C2D6115C}" sibTransId="{EE99EBCF-D15E-4654-B365-FB515B7BED7A}"/>
    <dgm:cxn modelId="{111DF9D6-BD5A-4B8A-B608-30AC8A8FD4B2}" type="presOf" srcId="{813339B8-A611-499B-B851-631851DB317D}" destId="{27BD1235-D86D-412F-911A-F1F2547F782A}" srcOrd="0" destOrd="4" presId="urn:microsoft.com/office/officeart/2005/8/layout/vList2"/>
    <dgm:cxn modelId="{544CE2D7-4038-4ABD-B68A-7833063AC665}" type="presOf" srcId="{8C4C7B3D-1B19-480B-804D-F2904C1BE020}" destId="{D038807C-BC67-49BF-BB6B-6F8179F3C47F}" srcOrd="0" destOrd="0" presId="urn:microsoft.com/office/officeart/2005/8/layout/vList2"/>
    <dgm:cxn modelId="{69C1FFDE-D35E-4AB9-9736-101A0D56D6C5}" type="presOf" srcId="{AD6B8B63-A172-48CE-B5D9-CEAD153850EA}" destId="{E1DA783E-5A31-4837-96ED-E56C535FF9B8}" srcOrd="0" destOrd="0" presId="urn:microsoft.com/office/officeart/2005/8/layout/vList2"/>
    <dgm:cxn modelId="{5452C6F7-3E30-4107-A770-33583E1A4F64}" type="presOf" srcId="{0E1F5C03-6E88-44F2-9BDD-43F8DEAA3906}" destId="{27BD1235-D86D-412F-911A-F1F2547F782A}" srcOrd="0" destOrd="1" presId="urn:microsoft.com/office/officeart/2005/8/layout/vList2"/>
    <dgm:cxn modelId="{4FBB87FD-029A-489B-B63A-1863B2EC613B}" type="presOf" srcId="{E0AF3E1A-6241-4D25-94C4-6E501A43AB0F}" destId="{27BD1235-D86D-412F-911A-F1F2547F782A}" srcOrd="0" destOrd="2" presId="urn:microsoft.com/office/officeart/2005/8/layout/vList2"/>
    <dgm:cxn modelId="{7DA6EF45-02AF-4F61-824D-16090E0F7513}" type="presParOf" srcId="{E1DA783E-5A31-4837-96ED-E56C535FF9B8}" destId="{D038807C-BC67-49BF-BB6B-6F8179F3C47F}" srcOrd="0" destOrd="0" presId="urn:microsoft.com/office/officeart/2005/8/layout/vList2"/>
    <dgm:cxn modelId="{801AD1DD-C05C-43AC-8A0D-B87686AE94C3}" type="presParOf" srcId="{E1DA783E-5A31-4837-96ED-E56C535FF9B8}" destId="{27BD1235-D86D-412F-911A-F1F2547F782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63EE94-E607-4F55-8941-ED0C6C8ACFB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56C035-62FC-4269-BDE8-46DB31A2EDB4}">
      <dgm:prSet/>
      <dgm:spPr/>
      <dgm:t>
        <a:bodyPr/>
        <a:lstStyle/>
        <a:p>
          <a:r>
            <a:rPr lang="en-ZW" b="1"/>
            <a:t>Features of a Microcredential</a:t>
          </a:r>
          <a:endParaRPr lang="en-US"/>
        </a:p>
      </dgm:t>
    </dgm:pt>
    <dgm:pt modelId="{1AE8C53A-0985-4A13-9195-EE5F30DFAFCB}" type="parTrans" cxnId="{E27855B8-A604-4ED8-838D-F6AC12F77386}">
      <dgm:prSet/>
      <dgm:spPr/>
      <dgm:t>
        <a:bodyPr/>
        <a:lstStyle/>
        <a:p>
          <a:endParaRPr lang="en-US"/>
        </a:p>
      </dgm:t>
    </dgm:pt>
    <dgm:pt modelId="{B2EB1548-C4B9-4E92-8B86-91E7B4D610B8}" type="sibTrans" cxnId="{E27855B8-A604-4ED8-838D-F6AC12F77386}">
      <dgm:prSet/>
      <dgm:spPr/>
      <dgm:t>
        <a:bodyPr/>
        <a:lstStyle/>
        <a:p>
          <a:endParaRPr lang="en-US"/>
        </a:p>
      </dgm:t>
    </dgm:pt>
    <dgm:pt modelId="{3A683126-21FC-487A-8079-54675531C40C}">
      <dgm:prSet/>
      <dgm:spPr/>
      <dgm:t>
        <a:bodyPr/>
        <a:lstStyle/>
        <a:p>
          <a:pPr>
            <a:buNone/>
          </a:pPr>
          <a:r>
            <a:rPr lang="en-US" dirty="0"/>
            <a:t>A micro-credential is  a  record  of  focused  learning  achievement,  verifying  what  the  learner  knows,  understands, or can do;</a:t>
          </a:r>
        </a:p>
      </dgm:t>
    </dgm:pt>
    <dgm:pt modelId="{60A3AED1-89CA-42F4-A4B2-8E7636B8BE36}" type="parTrans" cxnId="{E037B22E-4AA1-407C-9884-BB3BC4FEA722}">
      <dgm:prSet/>
      <dgm:spPr/>
      <dgm:t>
        <a:bodyPr/>
        <a:lstStyle/>
        <a:p>
          <a:endParaRPr lang="en-US"/>
        </a:p>
      </dgm:t>
    </dgm:pt>
    <dgm:pt modelId="{B1E475F0-8D45-477E-8AE5-E0C063B69FB1}" type="sibTrans" cxnId="{E037B22E-4AA1-407C-9884-BB3BC4FEA722}">
      <dgm:prSet/>
      <dgm:spPr/>
      <dgm:t>
        <a:bodyPr/>
        <a:lstStyle/>
        <a:p>
          <a:endParaRPr lang="en-US"/>
        </a:p>
      </dgm:t>
    </dgm:pt>
    <dgm:pt modelId="{4C28FA86-CA1F-46CB-A6D9-2D8A250EA925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includes   assessment   based   on   clearly   defined  standards  and  awarded  by  a trusted provider;</a:t>
          </a:r>
        </a:p>
      </dgm:t>
    </dgm:pt>
    <dgm:pt modelId="{04933790-E94C-43B1-A0B6-A4E647D32DCB}" type="parTrans" cxnId="{1C85D81A-58F2-425D-9366-B465F414ABCC}">
      <dgm:prSet/>
      <dgm:spPr/>
      <dgm:t>
        <a:bodyPr/>
        <a:lstStyle/>
        <a:p>
          <a:endParaRPr lang="en-US"/>
        </a:p>
      </dgm:t>
    </dgm:pt>
    <dgm:pt modelId="{861A98C5-D769-4331-AB1A-F66B2F5FEA35}" type="sibTrans" cxnId="{1C85D81A-58F2-425D-9366-B465F414ABCC}">
      <dgm:prSet/>
      <dgm:spPr/>
      <dgm:t>
        <a:bodyPr/>
        <a:lstStyle/>
        <a:p>
          <a:endParaRPr lang="en-US"/>
        </a:p>
      </dgm:t>
    </dgm:pt>
    <dgm:pt modelId="{D04473C1-7450-4C8B-98C1-A20524895113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has   stand-alone   value   and   may   also   contribute    to    or    complement    other    micro- credentials    or    macro-credentials, including   through   recognition   of   prior   learning;</a:t>
          </a:r>
        </a:p>
      </dgm:t>
    </dgm:pt>
    <dgm:pt modelId="{B4367620-C74C-4D8D-B9A1-1A89D5739019}" type="parTrans" cxnId="{2EB582E4-0E0F-4DD7-BC38-1CE679773708}">
      <dgm:prSet/>
      <dgm:spPr/>
      <dgm:t>
        <a:bodyPr/>
        <a:lstStyle/>
        <a:p>
          <a:endParaRPr lang="en-US"/>
        </a:p>
      </dgm:t>
    </dgm:pt>
    <dgm:pt modelId="{F17FFC35-BB23-4ABC-B38D-D067A44078D8}" type="sibTrans" cxnId="{2EB582E4-0E0F-4DD7-BC38-1CE679773708}">
      <dgm:prSet/>
      <dgm:spPr/>
      <dgm:t>
        <a:bodyPr/>
        <a:lstStyle/>
        <a:p>
          <a:endParaRPr lang="en-US"/>
        </a:p>
      </dgm:t>
    </dgm:pt>
    <dgm:pt modelId="{D93748FB-5D76-485D-8858-C65BD0DFF324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meets the standards required by relevant quality assurance.</a:t>
          </a:r>
        </a:p>
      </dgm:t>
    </dgm:pt>
    <dgm:pt modelId="{1E4D40F2-A4A9-4D7A-81C4-D75B2A5AB019}" type="parTrans" cxnId="{8020D581-15F7-41A6-B8AF-4B5BDE2B7D6C}">
      <dgm:prSet/>
      <dgm:spPr/>
      <dgm:t>
        <a:bodyPr/>
        <a:lstStyle/>
        <a:p>
          <a:endParaRPr lang="en-US"/>
        </a:p>
      </dgm:t>
    </dgm:pt>
    <dgm:pt modelId="{4DD171DF-73B7-4C9F-B79C-A267B7420A62}" type="sibTrans" cxnId="{8020D581-15F7-41A6-B8AF-4B5BDE2B7D6C}">
      <dgm:prSet/>
      <dgm:spPr/>
      <dgm:t>
        <a:bodyPr/>
        <a:lstStyle/>
        <a:p>
          <a:endParaRPr lang="en-US"/>
        </a:p>
      </dgm:t>
    </dgm:pt>
    <dgm:pt modelId="{A2C42ECE-2D07-4279-81FE-A5166B36EEE3}" type="pres">
      <dgm:prSet presAssocID="{2063EE94-E607-4F55-8941-ED0C6C8ACFBA}" presName="diagram" presStyleCnt="0">
        <dgm:presLayoutVars>
          <dgm:dir/>
          <dgm:resizeHandles val="exact"/>
        </dgm:presLayoutVars>
      </dgm:prSet>
      <dgm:spPr/>
    </dgm:pt>
    <dgm:pt modelId="{7817644E-7346-4665-9FFA-74E0BC4FBD02}" type="pres">
      <dgm:prSet presAssocID="{6656C035-62FC-4269-BDE8-46DB31A2EDB4}" presName="node" presStyleLbl="node1" presStyleIdx="0" presStyleCnt="2">
        <dgm:presLayoutVars>
          <dgm:bulletEnabled val="1"/>
        </dgm:presLayoutVars>
      </dgm:prSet>
      <dgm:spPr/>
    </dgm:pt>
    <dgm:pt modelId="{6F286345-B42C-43C0-9E64-239F69F74EAF}" type="pres">
      <dgm:prSet presAssocID="{B2EB1548-C4B9-4E92-8B86-91E7B4D610B8}" presName="sibTrans" presStyleCnt="0"/>
      <dgm:spPr/>
    </dgm:pt>
    <dgm:pt modelId="{795AD33D-FB54-4A7A-A410-523C72D75253}" type="pres">
      <dgm:prSet presAssocID="{3A683126-21FC-487A-8079-54675531C40C}" presName="node" presStyleLbl="node1" presStyleIdx="1" presStyleCnt="2" custScaleY="152826">
        <dgm:presLayoutVars>
          <dgm:bulletEnabled val="1"/>
        </dgm:presLayoutVars>
      </dgm:prSet>
      <dgm:spPr/>
    </dgm:pt>
  </dgm:ptLst>
  <dgm:cxnLst>
    <dgm:cxn modelId="{9BA35110-D4EA-49FC-A1FC-5C8664E51046}" type="presOf" srcId="{D04473C1-7450-4C8B-98C1-A20524895113}" destId="{795AD33D-FB54-4A7A-A410-523C72D75253}" srcOrd="0" destOrd="2" presId="urn:microsoft.com/office/officeart/2005/8/layout/default"/>
    <dgm:cxn modelId="{1C85D81A-58F2-425D-9366-B465F414ABCC}" srcId="{3A683126-21FC-487A-8079-54675531C40C}" destId="{4C28FA86-CA1F-46CB-A6D9-2D8A250EA925}" srcOrd="0" destOrd="0" parTransId="{04933790-E94C-43B1-A0B6-A4E647D32DCB}" sibTransId="{861A98C5-D769-4331-AB1A-F66B2F5FEA35}"/>
    <dgm:cxn modelId="{8651042A-2F09-4101-BA04-ECBF9EECCD68}" type="presOf" srcId="{2063EE94-E607-4F55-8941-ED0C6C8ACFBA}" destId="{A2C42ECE-2D07-4279-81FE-A5166B36EEE3}" srcOrd="0" destOrd="0" presId="urn:microsoft.com/office/officeart/2005/8/layout/default"/>
    <dgm:cxn modelId="{E037B22E-4AA1-407C-9884-BB3BC4FEA722}" srcId="{2063EE94-E607-4F55-8941-ED0C6C8ACFBA}" destId="{3A683126-21FC-487A-8079-54675531C40C}" srcOrd="1" destOrd="0" parTransId="{60A3AED1-89CA-42F4-A4B2-8E7636B8BE36}" sibTransId="{B1E475F0-8D45-477E-8AE5-E0C063B69FB1}"/>
    <dgm:cxn modelId="{8020D581-15F7-41A6-B8AF-4B5BDE2B7D6C}" srcId="{3A683126-21FC-487A-8079-54675531C40C}" destId="{D93748FB-5D76-485D-8858-C65BD0DFF324}" srcOrd="2" destOrd="0" parTransId="{1E4D40F2-A4A9-4D7A-81C4-D75B2A5AB019}" sibTransId="{4DD171DF-73B7-4C9F-B79C-A267B7420A62}"/>
    <dgm:cxn modelId="{31980289-C5B8-4372-9A38-DA16609ACF73}" type="presOf" srcId="{4C28FA86-CA1F-46CB-A6D9-2D8A250EA925}" destId="{795AD33D-FB54-4A7A-A410-523C72D75253}" srcOrd="0" destOrd="1" presId="urn:microsoft.com/office/officeart/2005/8/layout/default"/>
    <dgm:cxn modelId="{E07A43B7-E95A-462C-BC20-D20575B48015}" type="presOf" srcId="{3A683126-21FC-487A-8079-54675531C40C}" destId="{795AD33D-FB54-4A7A-A410-523C72D75253}" srcOrd="0" destOrd="0" presId="urn:microsoft.com/office/officeart/2005/8/layout/default"/>
    <dgm:cxn modelId="{E27855B8-A604-4ED8-838D-F6AC12F77386}" srcId="{2063EE94-E607-4F55-8941-ED0C6C8ACFBA}" destId="{6656C035-62FC-4269-BDE8-46DB31A2EDB4}" srcOrd="0" destOrd="0" parTransId="{1AE8C53A-0985-4A13-9195-EE5F30DFAFCB}" sibTransId="{B2EB1548-C4B9-4E92-8B86-91E7B4D610B8}"/>
    <dgm:cxn modelId="{228FEFD2-86E3-4F95-A05E-EF0B2E3FCD17}" type="presOf" srcId="{D93748FB-5D76-485D-8858-C65BD0DFF324}" destId="{795AD33D-FB54-4A7A-A410-523C72D75253}" srcOrd="0" destOrd="3" presId="urn:microsoft.com/office/officeart/2005/8/layout/default"/>
    <dgm:cxn modelId="{2EB582E4-0E0F-4DD7-BC38-1CE679773708}" srcId="{3A683126-21FC-487A-8079-54675531C40C}" destId="{D04473C1-7450-4C8B-98C1-A20524895113}" srcOrd="1" destOrd="0" parTransId="{B4367620-C74C-4D8D-B9A1-1A89D5739019}" sibTransId="{F17FFC35-BB23-4ABC-B38D-D067A44078D8}"/>
    <dgm:cxn modelId="{EBF26EFC-6697-426A-B495-38EFB26575CF}" type="presOf" srcId="{6656C035-62FC-4269-BDE8-46DB31A2EDB4}" destId="{7817644E-7346-4665-9FFA-74E0BC4FBD02}" srcOrd="0" destOrd="0" presId="urn:microsoft.com/office/officeart/2005/8/layout/default"/>
    <dgm:cxn modelId="{6F6136BF-F4D8-46CF-8933-3A35FEE511F6}" type="presParOf" srcId="{A2C42ECE-2D07-4279-81FE-A5166B36EEE3}" destId="{7817644E-7346-4665-9FFA-74E0BC4FBD02}" srcOrd="0" destOrd="0" presId="urn:microsoft.com/office/officeart/2005/8/layout/default"/>
    <dgm:cxn modelId="{F7F9396A-60C5-4D1C-9241-389617086BAB}" type="presParOf" srcId="{A2C42ECE-2D07-4279-81FE-A5166B36EEE3}" destId="{6F286345-B42C-43C0-9E64-239F69F74EAF}" srcOrd="1" destOrd="0" presId="urn:microsoft.com/office/officeart/2005/8/layout/default"/>
    <dgm:cxn modelId="{90115460-F116-49D9-BA7A-972D37179525}" type="presParOf" srcId="{A2C42ECE-2D07-4279-81FE-A5166B36EEE3}" destId="{795AD33D-FB54-4A7A-A410-523C72D7525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1A356-07EA-41D4-894E-135F8E6F6196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D61B5C9-FDC0-4470-82AC-83617C7BFD65}">
      <dgm:prSet/>
      <dgm:spPr/>
      <dgm:t>
        <a:bodyPr/>
        <a:lstStyle/>
        <a:p>
          <a:pPr>
            <a:buNone/>
          </a:pPr>
          <a:r>
            <a:rPr lang="en-US" b="1"/>
            <a:t>Value of Micro-Credentials</a:t>
          </a:r>
          <a:endParaRPr lang="en-US"/>
        </a:p>
      </dgm:t>
    </dgm:pt>
    <dgm:pt modelId="{91B10A9B-98A0-4992-96C1-873E76C189E3}" type="parTrans" cxnId="{F8EF5F97-8078-42C0-A108-7718E0C76A32}">
      <dgm:prSet/>
      <dgm:spPr/>
      <dgm:t>
        <a:bodyPr/>
        <a:lstStyle/>
        <a:p>
          <a:endParaRPr lang="en-US"/>
        </a:p>
      </dgm:t>
    </dgm:pt>
    <dgm:pt modelId="{93ED1A21-1408-4975-AC9B-3D25D4E462BD}" type="sibTrans" cxnId="{F8EF5F97-8078-42C0-A108-7718E0C76A32}">
      <dgm:prSet/>
      <dgm:spPr/>
      <dgm:t>
        <a:bodyPr/>
        <a:lstStyle/>
        <a:p>
          <a:endParaRPr lang="en-US"/>
        </a:p>
      </dgm:t>
    </dgm:pt>
    <dgm:pt modelId="{1CFC8209-4132-40B7-9DE2-17F4DE0DB0D3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Employees supplement their college degrees and increase their marketability in the workforce, they seek micro-credentials in those areas</a:t>
          </a:r>
        </a:p>
      </dgm:t>
    </dgm:pt>
    <dgm:pt modelId="{0CB38CF4-2FAB-4F46-BC89-9502F51ED619}" type="parTrans" cxnId="{D353D7B0-29AF-4ECB-BDC9-FF110E189D66}">
      <dgm:prSet/>
      <dgm:spPr/>
      <dgm:t>
        <a:bodyPr/>
        <a:lstStyle/>
        <a:p>
          <a:endParaRPr lang="en-US"/>
        </a:p>
      </dgm:t>
    </dgm:pt>
    <dgm:pt modelId="{A441EDE9-8A38-4260-A079-FD6E41A06EF8}" type="sibTrans" cxnId="{D353D7B0-29AF-4ECB-BDC9-FF110E189D66}">
      <dgm:prSet/>
      <dgm:spPr/>
      <dgm:t>
        <a:bodyPr/>
        <a:lstStyle/>
        <a:p>
          <a:endParaRPr lang="en-US"/>
        </a:p>
      </dgm:t>
    </dgm:pt>
    <dgm:pt modelId="{6274DF33-949C-40D7-B1FA-67331F492B22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They foster workplace competencies that improve career advancement and employability.</a:t>
          </a:r>
        </a:p>
      </dgm:t>
    </dgm:pt>
    <dgm:pt modelId="{290FEB1E-C4A5-4896-8B85-E654A3B1A81D}" type="parTrans" cxnId="{DAC538B8-D268-4C90-BD2D-D4C00ECBD4D1}">
      <dgm:prSet/>
      <dgm:spPr/>
      <dgm:t>
        <a:bodyPr/>
        <a:lstStyle/>
        <a:p>
          <a:endParaRPr lang="en-US"/>
        </a:p>
      </dgm:t>
    </dgm:pt>
    <dgm:pt modelId="{15D56AC7-FC6E-4FD8-82C3-BC767D6F4643}" type="sibTrans" cxnId="{DAC538B8-D268-4C90-BD2D-D4C00ECBD4D1}">
      <dgm:prSet/>
      <dgm:spPr/>
      <dgm:t>
        <a:bodyPr/>
        <a:lstStyle/>
        <a:p>
          <a:endParaRPr lang="en-US"/>
        </a:p>
      </dgm:t>
    </dgm:pt>
    <dgm:pt modelId="{2388EC79-05F0-4135-B1DC-628CC8327C00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Meets industry and sub-industry requirements</a:t>
          </a:r>
        </a:p>
      </dgm:t>
    </dgm:pt>
    <dgm:pt modelId="{5497466D-CA72-4A42-AD5C-FC53DA482132}" type="parTrans" cxnId="{44345004-F499-48E9-B008-CDBB29961249}">
      <dgm:prSet/>
      <dgm:spPr/>
      <dgm:t>
        <a:bodyPr/>
        <a:lstStyle/>
        <a:p>
          <a:endParaRPr lang="en-US"/>
        </a:p>
      </dgm:t>
    </dgm:pt>
    <dgm:pt modelId="{F9C8E4D8-84AC-48B3-AFDC-08B8A8EDB770}" type="sibTrans" cxnId="{44345004-F499-48E9-B008-CDBB29961249}">
      <dgm:prSet/>
      <dgm:spPr/>
      <dgm:t>
        <a:bodyPr/>
        <a:lstStyle/>
        <a:p>
          <a:endParaRPr lang="en-US"/>
        </a:p>
      </dgm:t>
    </dgm:pt>
    <dgm:pt modelId="{F3A05DD1-44FB-4158-BD1C-C085DD760BB5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Employees can customize their learning experience with micro-credentials</a:t>
          </a:r>
        </a:p>
      </dgm:t>
    </dgm:pt>
    <dgm:pt modelId="{1888A5E3-7EC5-4C0A-BEC0-1D3EF1F5ABE7}" type="parTrans" cxnId="{E359C86E-26E3-4334-B154-909C2EAECEB2}">
      <dgm:prSet/>
      <dgm:spPr/>
      <dgm:t>
        <a:bodyPr/>
        <a:lstStyle/>
        <a:p>
          <a:endParaRPr lang="en-US"/>
        </a:p>
      </dgm:t>
    </dgm:pt>
    <dgm:pt modelId="{BDEF2E5A-C809-4700-9C50-429331E4DBC0}" type="sibTrans" cxnId="{E359C86E-26E3-4334-B154-909C2EAECEB2}">
      <dgm:prSet/>
      <dgm:spPr/>
      <dgm:t>
        <a:bodyPr/>
        <a:lstStyle/>
        <a:p>
          <a:endParaRPr lang="en-US"/>
        </a:p>
      </dgm:t>
    </dgm:pt>
    <dgm:pt modelId="{E58554E3-4A81-4EE3-A46C-17998E2D4D0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A great substitute for upgrading skills</a:t>
          </a:r>
        </a:p>
      </dgm:t>
    </dgm:pt>
    <dgm:pt modelId="{FEE6EE5E-9DAB-438E-99C9-474B881AD867}" type="parTrans" cxnId="{50641A5B-6AE4-4183-B80A-29FB4D361317}">
      <dgm:prSet/>
      <dgm:spPr/>
      <dgm:t>
        <a:bodyPr/>
        <a:lstStyle/>
        <a:p>
          <a:endParaRPr lang="en-US"/>
        </a:p>
      </dgm:t>
    </dgm:pt>
    <dgm:pt modelId="{9E56C1CA-1C49-4D69-91AC-C371CDCABA5C}" type="sibTrans" cxnId="{50641A5B-6AE4-4183-B80A-29FB4D361317}">
      <dgm:prSet/>
      <dgm:spPr/>
      <dgm:t>
        <a:bodyPr/>
        <a:lstStyle/>
        <a:p>
          <a:endParaRPr lang="en-US"/>
        </a:p>
      </dgm:t>
    </dgm:pt>
    <dgm:pt modelId="{0927C54F-DE1C-43BD-A968-21ED697FAC9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Enables training programme development to be flexible and scalable</a:t>
          </a:r>
        </a:p>
      </dgm:t>
    </dgm:pt>
    <dgm:pt modelId="{5398493E-C4B2-44A4-97E9-9551F105971C}" type="parTrans" cxnId="{CECE0079-F837-42D9-BBC2-B6ECB1C8F1FE}">
      <dgm:prSet/>
      <dgm:spPr/>
      <dgm:t>
        <a:bodyPr/>
        <a:lstStyle/>
        <a:p>
          <a:endParaRPr lang="en-US"/>
        </a:p>
      </dgm:t>
    </dgm:pt>
    <dgm:pt modelId="{16B6B55D-C9F7-4B40-B5D8-59C41A743B4F}" type="sibTrans" cxnId="{CECE0079-F837-42D9-BBC2-B6ECB1C8F1FE}">
      <dgm:prSet/>
      <dgm:spPr/>
      <dgm:t>
        <a:bodyPr/>
        <a:lstStyle/>
        <a:p>
          <a:endParaRPr lang="en-US"/>
        </a:p>
      </dgm:t>
    </dgm:pt>
    <dgm:pt modelId="{02B9FF43-7916-478D-8E20-F648AE901F84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To progress in their employment, earn more money, and demonstrate competency faster than is possible with full degree programmes</a:t>
          </a:r>
        </a:p>
      </dgm:t>
    </dgm:pt>
    <dgm:pt modelId="{DBCAFB5F-41DA-4A37-A394-C86F0F300128}" type="parTrans" cxnId="{4D2035B8-4901-4870-8065-A3E695E3C924}">
      <dgm:prSet/>
      <dgm:spPr/>
      <dgm:t>
        <a:bodyPr/>
        <a:lstStyle/>
        <a:p>
          <a:endParaRPr lang="en-US"/>
        </a:p>
      </dgm:t>
    </dgm:pt>
    <dgm:pt modelId="{B10828AE-5097-4939-B037-A87412A20567}" type="sibTrans" cxnId="{4D2035B8-4901-4870-8065-A3E695E3C924}">
      <dgm:prSet/>
      <dgm:spPr/>
      <dgm:t>
        <a:bodyPr/>
        <a:lstStyle/>
        <a:p>
          <a:endParaRPr lang="en-US"/>
        </a:p>
      </dgm:t>
    </dgm:pt>
    <dgm:pt modelId="{812CADE9-A9D1-4397-B8BA-DDA271E5BFF2}" type="pres">
      <dgm:prSet presAssocID="{8841A356-07EA-41D4-894E-135F8E6F6196}" presName="diagram" presStyleCnt="0">
        <dgm:presLayoutVars>
          <dgm:dir/>
          <dgm:resizeHandles val="exact"/>
        </dgm:presLayoutVars>
      </dgm:prSet>
      <dgm:spPr/>
    </dgm:pt>
    <dgm:pt modelId="{B98D50D7-CE41-4AF6-A212-0E47CE929121}" type="pres">
      <dgm:prSet presAssocID="{5D61B5C9-FDC0-4470-82AC-83617C7BFD65}" presName="node" presStyleLbl="node1" presStyleIdx="0" presStyleCnt="1">
        <dgm:presLayoutVars>
          <dgm:bulletEnabled val="1"/>
        </dgm:presLayoutVars>
      </dgm:prSet>
      <dgm:spPr/>
    </dgm:pt>
  </dgm:ptLst>
  <dgm:cxnLst>
    <dgm:cxn modelId="{44345004-F499-48E9-B008-CDBB29961249}" srcId="{5D61B5C9-FDC0-4470-82AC-83617C7BFD65}" destId="{2388EC79-05F0-4135-B1DC-628CC8327C00}" srcOrd="2" destOrd="0" parTransId="{5497466D-CA72-4A42-AD5C-FC53DA482132}" sibTransId="{F9C8E4D8-84AC-48B3-AFDC-08B8A8EDB770}"/>
    <dgm:cxn modelId="{96D3A63A-E1EC-404A-8C4A-624513FD2140}" type="presOf" srcId="{F3A05DD1-44FB-4158-BD1C-C085DD760BB5}" destId="{B98D50D7-CE41-4AF6-A212-0E47CE929121}" srcOrd="0" destOrd="4" presId="urn:microsoft.com/office/officeart/2005/8/layout/default"/>
    <dgm:cxn modelId="{668B983E-8603-4F8E-A079-5690A02EA9F0}" type="presOf" srcId="{02B9FF43-7916-478D-8E20-F648AE901F84}" destId="{B98D50D7-CE41-4AF6-A212-0E47CE929121}" srcOrd="0" destOrd="7" presId="urn:microsoft.com/office/officeart/2005/8/layout/default"/>
    <dgm:cxn modelId="{6D810A3F-188D-4D20-9CF3-5BA60FFB9FD5}" type="presOf" srcId="{8841A356-07EA-41D4-894E-135F8E6F6196}" destId="{812CADE9-A9D1-4397-B8BA-DDA271E5BFF2}" srcOrd="0" destOrd="0" presId="urn:microsoft.com/office/officeart/2005/8/layout/default"/>
    <dgm:cxn modelId="{50641A5B-6AE4-4183-B80A-29FB4D361317}" srcId="{5D61B5C9-FDC0-4470-82AC-83617C7BFD65}" destId="{E58554E3-4A81-4EE3-A46C-17998E2D4D0B}" srcOrd="4" destOrd="0" parTransId="{FEE6EE5E-9DAB-438E-99C9-474B881AD867}" sibTransId="{9E56C1CA-1C49-4D69-91AC-C371CDCABA5C}"/>
    <dgm:cxn modelId="{93067F49-0F86-465A-8667-B7AE4F806091}" type="presOf" srcId="{0927C54F-DE1C-43BD-A968-21ED697FAC9B}" destId="{B98D50D7-CE41-4AF6-A212-0E47CE929121}" srcOrd="0" destOrd="6" presId="urn:microsoft.com/office/officeart/2005/8/layout/default"/>
    <dgm:cxn modelId="{E359C86E-26E3-4334-B154-909C2EAECEB2}" srcId="{5D61B5C9-FDC0-4470-82AC-83617C7BFD65}" destId="{F3A05DD1-44FB-4158-BD1C-C085DD760BB5}" srcOrd="3" destOrd="0" parTransId="{1888A5E3-7EC5-4C0A-BEC0-1D3EF1F5ABE7}" sibTransId="{BDEF2E5A-C809-4700-9C50-429331E4DBC0}"/>
    <dgm:cxn modelId="{97A67456-3F32-4D3A-B5ED-306B4AFCEDFB}" type="presOf" srcId="{6274DF33-949C-40D7-B1FA-67331F492B22}" destId="{B98D50D7-CE41-4AF6-A212-0E47CE929121}" srcOrd="0" destOrd="2" presId="urn:microsoft.com/office/officeart/2005/8/layout/default"/>
    <dgm:cxn modelId="{CECE0079-F837-42D9-BBC2-B6ECB1C8F1FE}" srcId="{5D61B5C9-FDC0-4470-82AC-83617C7BFD65}" destId="{0927C54F-DE1C-43BD-A968-21ED697FAC9B}" srcOrd="5" destOrd="0" parTransId="{5398493E-C4B2-44A4-97E9-9551F105971C}" sibTransId="{16B6B55D-C9F7-4B40-B5D8-59C41A743B4F}"/>
    <dgm:cxn modelId="{DAD0EA90-8AFA-4B9C-84F1-6C039740F3B4}" type="presOf" srcId="{1CFC8209-4132-40B7-9DE2-17F4DE0DB0D3}" destId="{B98D50D7-CE41-4AF6-A212-0E47CE929121}" srcOrd="0" destOrd="1" presId="urn:microsoft.com/office/officeart/2005/8/layout/default"/>
    <dgm:cxn modelId="{F8EF5F97-8078-42C0-A108-7718E0C76A32}" srcId="{8841A356-07EA-41D4-894E-135F8E6F6196}" destId="{5D61B5C9-FDC0-4470-82AC-83617C7BFD65}" srcOrd="0" destOrd="0" parTransId="{91B10A9B-98A0-4992-96C1-873E76C189E3}" sibTransId="{93ED1A21-1408-4975-AC9B-3D25D4E462BD}"/>
    <dgm:cxn modelId="{A8481F9D-72DB-4FBC-9F62-4B6CBEBB649D}" type="presOf" srcId="{2388EC79-05F0-4135-B1DC-628CC8327C00}" destId="{B98D50D7-CE41-4AF6-A212-0E47CE929121}" srcOrd="0" destOrd="3" presId="urn:microsoft.com/office/officeart/2005/8/layout/default"/>
    <dgm:cxn modelId="{D353D7B0-29AF-4ECB-BDC9-FF110E189D66}" srcId="{5D61B5C9-FDC0-4470-82AC-83617C7BFD65}" destId="{1CFC8209-4132-40B7-9DE2-17F4DE0DB0D3}" srcOrd="0" destOrd="0" parTransId="{0CB38CF4-2FAB-4F46-BC89-9502F51ED619}" sibTransId="{A441EDE9-8A38-4260-A079-FD6E41A06EF8}"/>
    <dgm:cxn modelId="{4D2035B8-4901-4870-8065-A3E695E3C924}" srcId="{5D61B5C9-FDC0-4470-82AC-83617C7BFD65}" destId="{02B9FF43-7916-478D-8E20-F648AE901F84}" srcOrd="6" destOrd="0" parTransId="{DBCAFB5F-41DA-4A37-A394-C86F0F300128}" sibTransId="{B10828AE-5097-4939-B037-A87412A20567}"/>
    <dgm:cxn modelId="{DAC538B8-D268-4C90-BD2D-D4C00ECBD4D1}" srcId="{5D61B5C9-FDC0-4470-82AC-83617C7BFD65}" destId="{6274DF33-949C-40D7-B1FA-67331F492B22}" srcOrd="1" destOrd="0" parTransId="{290FEB1E-C4A5-4896-8B85-E654A3B1A81D}" sibTransId="{15D56AC7-FC6E-4FD8-82C3-BC767D6F4643}"/>
    <dgm:cxn modelId="{C03507C1-2668-4CBA-8BC7-C522B618AECC}" type="presOf" srcId="{5D61B5C9-FDC0-4470-82AC-83617C7BFD65}" destId="{B98D50D7-CE41-4AF6-A212-0E47CE929121}" srcOrd="0" destOrd="0" presId="urn:microsoft.com/office/officeart/2005/8/layout/default"/>
    <dgm:cxn modelId="{1DE08FF0-FD24-41AD-8892-F2C734960B1B}" type="presOf" srcId="{E58554E3-4A81-4EE3-A46C-17998E2D4D0B}" destId="{B98D50D7-CE41-4AF6-A212-0E47CE929121}" srcOrd="0" destOrd="5" presId="urn:microsoft.com/office/officeart/2005/8/layout/default"/>
    <dgm:cxn modelId="{521E63AB-D72D-4F5F-AB72-9EC8E538D1F8}" type="presParOf" srcId="{812CADE9-A9D1-4397-B8BA-DDA271E5BFF2}" destId="{B98D50D7-CE41-4AF6-A212-0E47CE92912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411086-7F22-4A27-A275-E7DFA537BF5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4C07EB-E63E-41CF-BCE5-571DF50188EE}">
      <dgm:prSet/>
      <dgm:spPr/>
      <dgm:t>
        <a:bodyPr/>
        <a:lstStyle/>
        <a:p>
          <a:r>
            <a:rPr lang="en-US" b="1" dirty="0"/>
            <a:t>Purpose of Microcredentialling at CIFOZ</a:t>
          </a:r>
          <a:endParaRPr lang="en-US" dirty="0"/>
        </a:p>
      </dgm:t>
    </dgm:pt>
    <dgm:pt modelId="{437C1C2F-555F-4DAA-9C13-A64794529CE5}" type="parTrans" cxnId="{4F2D0F58-775A-4D6D-A9CE-4206586E8178}">
      <dgm:prSet/>
      <dgm:spPr/>
      <dgm:t>
        <a:bodyPr/>
        <a:lstStyle/>
        <a:p>
          <a:endParaRPr lang="en-US"/>
        </a:p>
      </dgm:t>
    </dgm:pt>
    <dgm:pt modelId="{AC14F4C6-BF9C-4E81-8037-808BB9867890}" type="sibTrans" cxnId="{4F2D0F58-775A-4D6D-A9CE-4206586E8178}">
      <dgm:prSet/>
      <dgm:spPr/>
      <dgm:t>
        <a:bodyPr/>
        <a:lstStyle/>
        <a:p>
          <a:endParaRPr lang="en-US"/>
        </a:p>
      </dgm:t>
    </dgm:pt>
    <dgm:pt modelId="{E2A22137-307D-4A86-931F-3F1C0C0D4D4A}">
      <dgm:prSet/>
      <dgm:spPr/>
      <dgm:t>
        <a:bodyPr/>
        <a:lstStyle/>
        <a:p>
          <a:r>
            <a:rPr lang="en-US" dirty="0"/>
            <a:t>Skill acquisition, Upskilling and Reskilling continuously is essential in the fourth industrial revolution.</a:t>
          </a:r>
        </a:p>
      </dgm:t>
    </dgm:pt>
    <dgm:pt modelId="{F44E8D68-74F6-430D-B1BF-D819EE5C5E71}" type="parTrans" cxnId="{A67D0826-24BB-4ABE-A863-FE2B1E41783E}">
      <dgm:prSet/>
      <dgm:spPr/>
      <dgm:t>
        <a:bodyPr/>
        <a:lstStyle/>
        <a:p>
          <a:endParaRPr lang="en-US"/>
        </a:p>
      </dgm:t>
    </dgm:pt>
    <dgm:pt modelId="{7C52FEB6-95B3-41D6-A606-104C42D24859}" type="sibTrans" cxnId="{A67D0826-24BB-4ABE-A863-FE2B1E41783E}">
      <dgm:prSet/>
      <dgm:spPr/>
      <dgm:t>
        <a:bodyPr/>
        <a:lstStyle/>
        <a:p>
          <a:endParaRPr lang="en-US"/>
        </a:p>
      </dgm:t>
    </dgm:pt>
    <dgm:pt modelId="{A31392C2-34ED-4905-BC8B-6A42909E22AE}">
      <dgm:prSet/>
      <dgm:spPr/>
      <dgm:t>
        <a:bodyPr/>
        <a:lstStyle/>
        <a:p>
          <a:r>
            <a:rPr lang="en-US" b="1"/>
            <a:t>Benefits of micro-credentials at CIFOZ</a:t>
          </a:r>
          <a:endParaRPr lang="en-US"/>
        </a:p>
      </dgm:t>
    </dgm:pt>
    <dgm:pt modelId="{CD25B537-A838-4437-9E33-13E4C7D21890}" type="parTrans" cxnId="{D4381973-7067-4EB0-A83D-3CEA75A88468}">
      <dgm:prSet/>
      <dgm:spPr/>
      <dgm:t>
        <a:bodyPr/>
        <a:lstStyle/>
        <a:p>
          <a:endParaRPr lang="en-US"/>
        </a:p>
      </dgm:t>
    </dgm:pt>
    <dgm:pt modelId="{F61348B7-A1B9-4E65-8D90-16F2E6D13E8D}" type="sibTrans" cxnId="{D4381973-7067-4EB0-A83D-3CEA75A88468}">
      <dgm:prSet/>
      <dgm:spPr/>
      <dgm:t>
        <a:bodyPr/>
        <a:lstStyle/>
        <a:p>
          <a:endParaRPr lang="en-US"/>
        </a:p>
      </dgm:t>
    </dgm:pt>
    <dgm:pt modelId="{E0334E37-9CC1-4B49-BE21-9C1BE6BD2D76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Worker-centred learning / increase motivation</a:t>
          </a:r>
        </a:p>
      </dgm:t>
    </dgm:pt>
    <dgm:pt modelId="{DC92D2CB-4097-47BA-9FB7-CF58CB8B853F}" type="parTrans" cxnId="{4C07B63C-F476-46EC-99F9-B6047BE9AE97}">
      <dgm:prSet/>
      <dgm:spPr/>
      <dgm:t>
        <a:bodyPr/>
        <a:lstStyle/>
        <a:p>
          <a:endParaRPr lang="en-US"/>
        </a:p>
      </dgm:t>
    </dgm:pt>
    <dgm:pt modelId="{D8E93686-B7B9-40F0-B7C4-5A6EBC290234}" type="sibTrans" cxnId="{4C07B63C-F476-46EC-99F9-B6047BE9AE97}">
      <dgm:prSet/>
      <dgm:spPr/>
      <dgm:t>
        <a:bodyPr/>
        <a:lstStyle/>
        <a:p>
          <a:endParaRPr lang="en-US"/>
        </a:p>
      </dgm:t>
    </dgm:pt>
    <dgm:pt modelId="{A8998038-092A-42F2-894B-D5A422152F4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Increase flexibility for learning</a:t>
          </a:r>
        </a:p>
      </dgm:t>
    </dgm:pt>
    <dgm:pt modelId="{31929C16-51DC-41A2-B52C-BD4E4E6BAFFE}" type="parTrans" cxnId="{B2FB9CAA-6C75-4F52-A0B3-105B3E307E3E}">
      <dgm:prSet/>
      <dgm:spPr/>
      <dgm:t>
        <a:bodyPr/>
        <a:lstStyle/>
        <a:p>
          <a:endParaRPr lang="en-US"/>
        </a:p>
      </dgm:t>
    </dgm:pt>
    <dgm:pt modelId="{80D20922-8C9C-446D-B349-7D22C4E2BA79}" type="sibTrans" cxnId="{B2FB9CAA-6C75-4F52-A0B3-105B3E307E3E}">
      <dgm:prSet/>
      <dgm:spPr/>
      <dgm:t>
        <a:bodyPr/>
        <a:lstStyle/>
        <a:p>
          <a:endParaRPr lang="en-US"/>
        </a:p>
      </dgm:t>
    </dgm:pt>
    <dgm:pt modelId="{F4313A8A-30B2-44FE-AA67-BA582AD0EEA2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Promote a culture of lifelong learning / upskilling / evidence of skills</a:t>
          </a:r>
        </a:p>
      </dgm:t>
    </dgm:pt>
    <dgm:pt modelId="{E352ED6A-A138-43C5-ADA4-6CB2620AEEC0}" type="parTrans" cxnId="{064F0FFE-63CE-4E1F-BDC3-FFDBBD8C2BC9}">
      <dgm:prSet/>
      <dgm:spPr/>
      <dgm:t>
        <a:bodyPr/>
        <a:lstStyle/>
        <a:p>
          <a:endParaRPr lang="en-US"/>
        </a:p>
      </dgm:t>
    </dgm:pt>
    <dgm:pt modelId="{1D9BC709-8439-45B8-B17E-79983DD4399A}" type="sibTrans" cxnId="{064F0FFE-63CE-4E1F-BDC3-FFDBBD8C2BC9}">
      <dgm:prSet/>
      <dgm:spPr/>
      <dgm:t>
        <a:bodyPr/>
        <a:lstStyle/>
        <a:p>
          <a:endParaRPr lang="en-US"/>
        </a:p>
      </dgm:t>
    </dgm:pt>
    <dgm:pt modelId="{8285892F-AD73-47A4-8FAC-1DA9C8A6A63F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Increase employability</a:t>
          </a:r>
        </a:p>
      </dgm:t>
    </dgm:pt>
    <dgm:pt modelId="{1F6C2EE4-1CF1-481C-9A03-B3F442E8FC23}" type="parTrans" cxnId="{4303250D-8293-4C73-9273-6AF6B168F099}">
      <dgm:prSet/>
      <dgm:spPr/>
      <dgm:t>
        <a:bodyPr/>
        <a:lstStyle/>
        <a:p>
          <a:endParaRPr lang="en-US"/>
        </a:p>
      </dgm:t>
    </dgm:pt>
    <dgm:pt modelId="{3157EAE3-9C46-44E4-BF7B-6D376A3864A0}" type="sibTrans" cxnId="{4303250D-8293-4C73-9273-6AF6B168F099}">
      <dgm:prSet/>
      <dgm:spPr/>
      <dgm:t>
        <a:bodyPr/>
        <a:lstStyle/>
        <a:p>
          <a:endParaRPr lang="en-US"/>
        </a:p>
      </dgm:t>
    </dgm:pt>
    <dgm:pt modelId="{934CA01C-8CC6-411D-A75B-34F4B98F15D0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Develop 21st Century transversal skills</a:t>
          </a:r>
        </a:p>
      </dgm:t>
    </dgm:pt>
    <dgm:pt modelId="{0ED72191-FE56-4335-9AF0-E3F7FE11656E}" type="parTrans" cxnId="{C1559B25-A1B3-412D-BBF4-DCB632C039F0}">
      <dgm:prSet/>
      <dgm:spPr/>
      <dgm:t>
        <a:bodyPr/>
        <a:lstStyle/>
        <a:p>
          <a:endParaRPr lang="en-US"/>
        </a:p>
      </dgm:t>
    </dgm:pt>
    <dgm:pt modelId="{7EB78F63-6ED8-4163-B9D3-6A10E18376CD}" type="sibTrans" cxnId="{C1559B25-A1B3-412D-BBF4-DCB632C039F0}">
      <dgm:prSet/>
      <dgm:spPr/>
      <dgm:t>
        <a:bodyPr/>
        <a:lstStyle/>
        <a:p>
          <a:endParaRPr lang="en-US"/>
        </a:p>
      </dgm:t>
    </dgm:pt>
    <dgm:pt modelId="{1756D84B-F667-4AF7-8BBC-6B2DD0A027E4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Increase access and pathways to formal education (cost)</a:t>
          </a:r>
        </a:p>
      </dgm:t>
    </dgm:pt>
    <dgm:pt modelId="{F422FBE1-2FC6-4FFF-93DD-064CE1FC2DEB}" type="parTrans" cxnId="{E1E7A3FD-243B-4C74-8BA7-D5129F32D6C1}">
      <dgm:prSet/>
      <dgm:spPr/>
      <dgm:t>
        <a:bodyPr/>
        <a:lstStyle/>
        <a:p>
          <a:endParaRPr lang="en-US"/>
        </a:p>
      </dgm:t>
    </dgm:pt>
    <dgm:pt modelId="{A9EB15F5-8226-4E9F-BC2A-F8EF6216ACF4}" type="sibTrans" cxnId="{E1E7A3FD-243B-4C74-8BA7-D5129F32D6C1}">
      <dgm:prSet/>
      <dgm:spPr/>
      <dgm:t>
        <a:bodyPr/>
        <a:lstStyle/>
        <a:p>
          <a:endParaRPr lang="en-US"/>
        </a:p>
      </dgm:t>
    </dgm:pt>
    <dgm:pt modelId="{75F8DCAC-1CD9-4858-BCAA-C2CE6809ADDF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Cost-effective</a:t>
          </a:r>
        </a:p>
      </dgm:t>
    </dgm:pt>
    <dgm:pt modelId="{D09464EC-4F92-424E-9886-3D06961A0B92}" type="parTrans" cxnId="{F3ADA7E6-3893-4545-A863-F0F50342675D}">
      <dgm:prSet/>
      <dgm:spPr/>
      <dgm:t>
        <a:bodyPr/>
        <a:lstStyle/>
        <a:p>
          <a:endParaRPr lang="en-US"/>
        </a:p>
      </dgm:t>
    </dgm:pt>
    <dgm:pt modelId="{48551E4F-BE09-4506-A2FD-5840BEE15EF7}" type="sibTrans" cxnId="{F3ADA7E6-3893-4545-A863-F0F50342675D}">
      <dgm:prSet/>
      <dgm:spPr/>
      <dgm:t>
        <a:bodyPr/>
        <a:lstStyle/>
        <a:p>
          <a:endParaRPr lang="en-US"/>
        </a:p>
      </dgm:t>
    </dgm:pt>
    <dgm:pt modelId="{E1709EB9-9BDD-4A1E-AE1C-91BE17ECC950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Customisable</a:t>
          </a:r>
        </a:p>
      </dgm:t>
    </dgm:pt>
    <dgm:pt modelId="{9AC53F73-A12A-49D2-AB47-CE609F54814B}" type="parTrans" cxnId="{B367C18A-65E4-4715-A58D-28FF3D1AD661}">
      <dgm:prSet/>
      <dgm:spPr/>
      <dgm:t>
        <a:bodyPr/>
        <a:lstStyle/>
        <a:p>
          <a:endParaRPr lang="en-US"/>
        </a:p>
      </dgm:t>
    </dgm:pt>
    <dgm:pt modelId="{743702F7-4854-4B5B-BFF0-FA9B57CD8CA1}" type="sibTrans" cxnId="{B367C18A-65E4-4715-A58D-28FF3D1AD661}">
      <dgm:prSet/>
      <dgm:spPr/>
      <dgm:t>
        <a:bodyPr/>
        <a:lstStyle/>
        <a:p>
          <a:endParaRPr lang="en-US"/>
        </a:p>
      </dgm:t>
    </dgm:pt>
    <dgm:pt modelId="{DBABBB7E-07B6-4C7F-A918-C5799B364D39}" type="pres">
      <dgm:prSet presAssocID="{74411086-7F22-4A27-A275-E7DFA537BF5B}" presName="linear" presStyleCnt="0">
        <dgm:presLayoutVars>
          <dgm:animLvl val="lvl"/>
          <dgm:resizeHandles val="exact"/>
        </dgm:presLayoutVars>
      </dgm:prSet>
      <dgm:spPr/>
    </dgm:pt>
    <dgm:pt modelId="{D79AC37C-90F7-46AD-98D8-331030A9971E}" type="pres">
      <dgm:prSet presAssocID="{294C07EB-E63E-41CF-BCE5-571DF50188EE}" presName="parentText" presStyleLbl="node1" presStyleIdx="0" presStyleCnt="3" custScaleY="113518">
        <dgm:presLayoutVars>
          <dgm:chMax val="0"/>
          <dgm:bulletEnabled val="1"/>
        </dgm:presLayoutVars>
      </dgm:prSet>
      <dgm:spPr/>
    </dgm:pt>
    <dgm:pt modelId="{FE11EB0A-A4B1-4B16-9294-90E31ACDB8D8}" type="pres">
      <dgm:prSet presAssocID="{AC14F4C6-BF9C-4E81-8037-808BB9867890}" presName="spacer" presStyleCnt="0"/>
      <dgm:spPr/>
    </dgm:pt>
    <dgm:pt modelId="{92D7A10B-CB26-4C7B-98AE-13BFE9E7B6E0}" type="pres">
      <dgm:prSet presAssocID="{E2A22137-307D-4A86-931F-3F1C0C0D4D4A}" presName="parentText" presStyleLbl="node1" presStyleIdx="1" presStyleCnt="3" custScaleY="100320">
        <dgm:presLayoutVars>
          <dgm:chMax val="0"/>
          <dgm:bulletEnabled val="1"/>
        </dgm:presLayoutVars>
      </dgm:prSet>
      <dgm:spPr/>
    </dgm:pt>
    <dgm:pt modelId="{0CFF7472-DAA7-4DF8-9B80-E0627C5EE8E7}" type="pres">
      <dgm:prSet presAssocID="{7C52FEB6-95B3-41D6-A606-104C42D24859}" presName="spacer" presStyleCnt="0"/>
      <dgm:spPr/>
    </dgm:pt>
    <dgm:pt modelId="{3278C45F-63DC-46AB-B0D8-72FE4F3CE26D}" type="pres">
      <dgm:prSet presAssocID="{A31392C2-34ED-4905-BC8B-6A42909E22AE}" presName="parentText" presStyleLbl="node1" presStyleIdx="2" presStyleCnt="3" custScaleY="95790">
        <dgm:presLayoutVars>
          <dgm:chMax val="0"/>
          <dgm:bulletEnabled val="1"/>
        </dgm:presLayoutVars>
      </dgm:prSet>
      <dgm:spPr/>
    </dgm:pt>
    <dgm:pt modelId="{EBCFDEC9-27EC-47D4-94B3-36B00B541B80}" type="pres">
      <dgm:prSet presAssocID="{A31392C2-34ED-4905-BC8B-6A42909E22A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303250D-8293-4C73-9273-6AF6B168F099}" srcId="{A31392C2-34ED-4905-BC8B-6A42909E22AE}" destId="{8285892F-AD73-47A4-8FAC-1DA9C8A6A63F}" srcOrd="3" destOrd="0" parTransId="{1F6C2EE4-1CF1-481C-9A03-B3F442E8FC23}" sibTransId="{3157EAE3-9C46-44E4-BF7B-6D376A3864A0}"/>
    <dgm:cxn modelId="{8C46C01D-515B-49E8-8AF9-9A861F4445A4}" type="presOf" srcId="{934CA01C-8CC6-411D-A75B-34F4B98F15D0}" destId="{EBCFDEC9-27EC-47D4-94B3-36B00B541B80}" srcOrd="0" destOrd="4" presId="urn:microsoft.com/office/officeart/2005/8/layout/vList2"/>
    <dgm:cxn modelId="{C1559B25-A1B3-412D-BBF4-DCB632C039F0}" srcId="{A31392C2-34ED-4905-BC8B-6A42909E22AE}" destId="{934CA01C-8CC6-411D-A75B-34F4B98F15D0}" srcOrd="4" destOrd="0" parTransId="{0ED72191-FE56-4335-9AF0-E3F7FE11656E}" sibTransId="{7EB78F63-6ED8-4163-B9D3-6A10E18376CD}"/>
    <dgm:cxn modelId="{A67D0826-24BB-4ABE-A863-FE2B1E41783E}" srcId="{74411086-7F22-4A27-A275-E7DFA537BF5B}" destId="{E2A22137-307D-4A86-931F-3F1C0C0D4D4A}" srcOrd="1" destOrd="0" parTransId="{F44E8D68-74F6-430D-B1BF-D819EE5C5E71}" sibTransId="{7C52FEB6-95B3-41D6-A606-104C42D24859}"/>
    <dgm:cxn modelId="{CED2A72C-9EFB-42FB-B9B1-6BE4D88C7FF7}" type="presOf" srcId="{E2A22137-307D-4A86-931F-3F1C0C0D4D4A}" destId="{92D7A10B-CB26-4C7B-98AE-13BFE9E7B6E0}" srcOrd="0" destOrd="0" presId="urn:microsoft.com/office/officeart/2005/8/layout/vList2"/>
    <dgm:cxn modelId="{E162E733-6887-46F7-B2B0-C6E4510B5878}" type="presOf" srcId="{A8998038-092A-42F2-894B-D5A422152F4B}" destId="{EBCFDEC9-27EC-47D4-94B3-36B00B541B80}" srcOrd="0" destOrd="1" presId="urn:microsoft.com/office/officeart/2005/8/layout/vList2"/>
    <dgm:cxn modelId="{4C07B63C-F476-46EC-99F9-B6047BE9AE97}" srcId="{A31392C2-34ED-4905-BC8B-6A42909E22AE}" destId="{E0334E37-9CC1-4B49-BE21-9C1BE6BD2D76}" srcOrd="0" destOrd="0" parTransId="{DC92D2CB-4097-47BA-9FB7-CF58CB8B853F}" sibTransId="{D8E93686-B7B9-40F0-B7C4-5A6EBC290234}"/>
    <dgm:cxn modelId="{359A016A-6D7A-440E-92EA-D57F2780040A}" type="presOf" srcId="{E1709EB9-9BDD-4A1E-AE1C-91BE17ECC950}" destId="{EBCFDEC9-27EC-47D4-94B3-36B00B541B80}" srcOrd="0" destOrd="7" presId="urn:microsoft.com/office/officeart/2005/8/layout/vList2"/>
    <dgm:cxn modelId="{F01D3552-40F2-41FD-B1B5-C7ACAAA38604}" type="presOf" srcId="{F4313A8A-30B2-44FE-AA67-BA582AD0EEA2}" destId="{EBCFDEC9-27EC-47D4-94B3-36B00B541B80}" srcOrd="0" destOrd="2" presId="urn:microsoft.com/office/officeart/2005/8/layout/vList2"/>
    <dgm:cxn modelId="{D4381973-7067-4EB0-A83D-3CEA75A88468}" srcId="{74411086-7F22-4A27-A275-E7DFA537BF5B}" destId="{A31392C2-34ED-4905-BC8B-6A42909E22AE}" srcOrd="2" destOrd="0" parTransId="{CD25B537-A838-4437-9E33-13E4C7D21890}" sibTransId="{F61348B7-A1B9-4E65-8D90-16F2E6D13E8D}"/>
    <dgm:cxn modelId="{4F2D0F58-775A-4D6D-A9CE-4206586E8178}" srcId="{74411086-7F22-4A27-A275-E7DFA537BF5B}" destId="{294C07EB-E63E-41CF-BCE5-571DF50188EE}" srcOrd="0" destOrd="0" parTransId="{437C1C2F-555F-4DAA-9C13-A64794529CE5}" sibTransId="{AC14F4C6-BF9C-4E81-8037-808BB9867890}"/>
    <dgm:cxn modelId="{CFF0C57C-C3BE-434B-BEAD-58228E1C47F8}" type="presOf" srcId="{294C07EB-E63E-41CF-BCE5-571DF50188EE}" destId="{D79AC37C-90F7-46AD-98D8-331030A9971E}" srcOrd="0" destOrd="0" presId="urn:microsoft.com/office/officeart/2005/8/layout/vList2"/>
    <dgm:cxn modelId="{4D973E85-E5FC-452F-A7A2-7AFD9362BF44}" type="presOf" srcId="{74411086-7F22-4A27-A275-E7DFA537BF5B}" destId="{DBABBB7E-07B6-4C7F-A918-C5799B364D39}" srcOrd="0" destOrd="0" presId="urn:microsoft.com/office/officeart/2005/8/layout/vList2"/>
    <dgm:cxn modelId="{B367C18A-65E4-4715-A58D-28FF3D1AD661}" srcId="{A31392C2-34ED-4905-BC8B-6A42909E22AE}" destId="{E1709EB9-9BDD-4A1E-AE1C-91BE17ECC950}" srcOrd="7" destOrd="0" parTransId="{9AC53F73-A12A-49D2-AB47-CE609F54814B}" sibTransId="{743702F7-4854-4B5B-BFF0-FA9B57CD8CA1}"/>
    <dgm:cxn modelId="{0745928C-9E0D-4D46-A708-92D2D2FE9F90}" type="presOf" srcId="{A31392C2-34ED-4905-BC8B-6A42909E22AE}" destId="{3278C45F-63DC-46AB-B0D8-72FE4F3CE26D}" srcOrd="0" destOrd="0" presId="urn:microsoft.com/office/officeart/2005/8/layout/vList2"/>
    <dgm:cxn modelId="{59FA719A-8A48-40E6-83EB-275AC627099C}" type="presOf" srcId="{E0334E37-9CC1-4B49-BE21-9C1BE6BD2D76}" destId="{EBCFDEC9-27EC-47D4-94B3-36B00B541B80}" srcOrd="0" destOrd="0" presId="urn:microsoft.com/office/officeart/2005/8/layout/vList2"/>
    <dgm:cxn modelId="{B2FB9CAA-6C75-4F52-A0B3-105B3E307E3E}" srcId="{A31392C2-34ED-4905-BC8B-6A42909E22AE}" destId="{A8998038-092A-42F2-894B-D5A422152F4B}" srcOrd="1" destOrd="0" parTransId="{31929C16-51DC-41A2-B52C-BD4E4E6BAFFE}" sibTransId="{80D20922-8C9C-446D-B349-7D22C4E2BA79}"/>
    <dgm:cxn modelId="{B1C149B8-21D2-4643-8424-0A70AA4696E8}" type="presOf" srcId="{1756D84B-F667-4AF7-8BBC-6B2DD0A027E4}" destId="{EBCFDEC9-27EC-47D4-94B3-36B00B541B80}" srcOrd="0" destOrd="5" presId="urn:microsoft.com/office/officeart/2005/8/layout/vList2"/>
    <dgm:cxn modelId="{F9F6C8CF-ACD2-4268-8E7A-E9BE1FF3AFA0}" type="presOf" srcId="{8285892F-AD73-47A4-8FAC-1DA9C8A6A63F}" destId="{EBCFDEC9-27EC-47D4-94B3-36B00B541B80}" srcOrd="0" destOrd="3" presId="urn:microsoft.com/office/officeart/2005/8/layout/vList2"/>
    <dgm:cxn modelId="{F3ADA7E6-3893-4545-A863-F0F50342675D}" srcId="{A31392C2-34ED-4905-BC8B-6A42909E22AE}" destId="{75F8DCAC-1CD9-4858-BCAA-C2CE6809ADDF}" srcOrd="6" destOrd="0" parTransId="{D09464EC-4F92-424E-9886-3D06961A0B92}" sibTransId="{48551E4F-BE09-4506-A2FD-5840BEE15EF7}"/>
    <dgm:cxn modelId="{E1E7A3FD-243B-4C74-8BA7-D5129F32D6C1}" srcId="{A31392C2-34ED-4905-BC8B-6A42909E22AE}" destId="{1756D84B-F667-4AF7-8BBC-6B2DD0A027E4}" srcOrd="5" destOrd="0" parTransId="{F422FBE1-2FC6-4FFF-93DD-064CE1FC2DEB}" sibTransId="{A9EB15F5-8226-4E9F-BC2A-F8EF6216ACF4}"/>
    <dgm:cxn modelId="{C6340DFE-A694-43C0-AAA4-9E8A6F6DD85B}" type="presOf" srcId="{75F8DCAC-1CD9-4858-BCAA-C2CE6809ADDF}" destId="{EBCFDEC9-27EC-47D4-94B3-36B00B541B80}" srcOrd="0" destOrd="6" presId="urn:microsoft.com/office/officeart/2005/8/layout/vList2"/>
    <dgm:cxn modelId="{064F0FFE-63CE-4E1F-BDC3-FFDBBD8C2BC9}" srcId="{A31392C2-34ED-4905-BC8B-6A42909E22AE}" destId="{F4313A8A-30B2-44FE-AA67-BA582AD0EEA2}" srcOrd="2" destOrd="0" parTransId="{E352ED6A-A138-43C5-ADA4-6CB2620AEEC0}" sibTransId="{1D9BC709-8439-45B8-B17E-79983DD4399A}"/>
    <dgm:cxn modelId="{B4C2794D-789A-4EC1-8276-063776A3EA71}" type="presParOf" srcId="{DBABBB7E-07B6-4C7F-A918-C5799B364D39}" destId="{D79AC37C-90F7-46AD-98D8-331030A9971E}" srcOrd="0" destOrd="0" presId="urn:microsoft.com/office/officeart/2005/8/layout/vList2"/>
    <dgm:cxn modelId="{420C9CCE-E010-459C-9369-1A2FC894780A}" type="presParOf" srcId="{DBABBB7E-07B6-4C7F-A918-C5799B364D39}" destId="{FE11EB0A-A4B1-4B16-9294-90E31ACDB8D8}" srcOrd="1" destOrd="0" presId="urn:microsoft.com/office/officeart/2005/8/layout/vList2"/>
    <dgm:cxn modelId="{BA9049A9-0588-44D0-9CF5-76119922C459}" type="presParOf" srcId="{DBABBB7E-07B6-4C7F-A918-C5799B364D39}" destId="{92D7A10B-CB26-4C7B-98AE-13BFE9E7B6E0}" srcOrd="2" destOrd="0" presId="urn:microsoft.com/office/officeart/2005/8/layout/vList2"/>
    <dgm:cxn modelId="{2BE257B0-E333-4231-A783-7BE3552024E4}" type="presParOf" srcId="{DBABBB7E-07B6-4C7F-A918-C5799B364D39}" destId="{0CFF7472-DAA7-4DF8-9B80-E0627C5EE8E7}" srcOrd="3" destOrd="0" presId="urn:microsoft.com/office/officeart/2005/8/layout/vList2"/>
    <dgm:cxn modelId="{40EB5EAB-CA9A-4B62-BA61-54D9DE8C110A}" type="presParOf" srcId="{DBABBB7E-07B6-4C7F-A918-C5799B364D39}" destId="{3278C45F-63DC-46AB-B0D8-72FE4F3CE26D}" srcOrd="4" destOrd="0" presId="urn:microsoft.com/office/officeart/2005/8/layout/vList2"/>
    <dgm:cxn modelId="{9B43EC6C-A16A-4F59-B5A5-81AAEA35A89B}" type="presParOf" srcId="{DBABBB7E-07B6-4C7F-A918-C5799B364D39}" destId="{EBCFDEC9-27EC-47D4-94B3-36B00B541B8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2ECFD2-CDF2-452E-A84C-C65924C35FF7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D8800F-884B-4B60-9BCE-50D8EE3BA96C}">
      <dgm:prSet/>
      <dgm:spPr/>
      <dgm:t>
        <a:bodyPr/>
        <a:lstStyle/>
        <a:p>
          <a:pPr>
            <a:buNone/>
          </a:pPr>
          <a:r>
            <a:rPr lang="en-ZW" b="1"/>
            <a:t>Opportunities to Learners</a:t>
          </a:r>
          <a:endParaRPr lang="en-US"/>
        </a:p>
      </dgm:t>
    </dgm:pt>
    <dgm:pt modelId="{CB4AA2BE-726A-4253-BD3C-B3F9BC42860A}" type="parTrans" cxnId="{294221F7-0EF6-4998-909B-C386E4165559}">
      <dgm:prSet/>
      <dgm:spPr/>
      <dgm:t>
        <a:bodyPr/>
        <a:lstStyle/>
        <a:p>
          <a:endParaRPr lang="en-US"/>
        </a:p>
      </dgm:t>
    </dgm:pt>
    <dgm:pt modelId="{D508C821-133D-4CC7-9481-C65D44747A59}" type="sibTrans" cxnId="{294221F7-0EF6-4998-909B-C386E4165559}">
      <dgm:prSet/>
      <dgm:spPr/>
      <dgm:t>
        <a:bodyPr/>
        <a:lstStyle/>
        <a:p>
          <a:endParaRPr lang="en-US"/>
        </a:p>
      </dgm:t>
    </dgm:pt>
    <dgm:pt modelId="{7D844656-7463-4B69-A828-68A54001399F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Improves employability</a:t>
          </a:r>
        </a:p>
      </dgm:t>
    </dgm:pt>
    <dgm:pt modelId="{E351592E-8B42-435F-BBA2-83D4C10245BB}" type="parTrans" cxnId="{A6E27A30-7F0F-4EB3-A897-93A7A9739569}">
      <dgm:prSet/>
      <dgm:spPr/>
      <dgm:t>
        <a:bodyPr/>
        <a:lstStyle/>
        <a:p>
          <a:endParaRPr lang="en-US"/>
        </a:p>
      </dgm:t>
    </dgm:pt>
    <dgm:pt modelId="{EF723F46-5DAD-4322-9E38-6A7AF6D74ADD}" type="sibTrans" cxnId="{A6E27A30-7F0F-4EB3-A897-93A7A9739569}">
      <dgm:prSet/>
      <dgm:spPr/>
      <dgm:t>
        <a:bodyPr/>
        <a:lstStyle/>
        <a:p>
          <a:endParaRPr lang="en-US"/>
        </a:p>
      </dgm:t>
    </dgm:pt>
    <dgm:pt modelId="{E34C5139-4B5F-41F9-A425-0496151637AC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Helps with career cushioning</a:t>
          </a:r>
        </a:p>
      </dgm:t>
    </dgm:pt>
    <dgm:pt modelId="{2E3C9B68-214D-4593-A686-2BF5F8E9AED0}" type="parTrans" cxnId="{BAC59FEE-4950-46AA-A75D-4D26F389674B}">
      <dgm:prSet/>
      <dgm:spPr/>
      <dgm:t>
        <a:bodyPr/>
        <a:lstStyle/>
        <a:p>
          <a:endParaRPr lang="en-US"/>
        </a:p>
      </dgm:t>
    </dgm:pt>
    <dgm:pt modelId="{0B0C0CD9-35EA-4D36-A4C3-7D3DE223221B}" type="sibTrans" cxnId="{BAC59FEE-4950-46AA-A75D-4D26F389674B}">
      <dgm:prSet/>
      <dgm:spPr/>
      <dgm:t>
        <a:bodyPr/>
        <a:lstStyle/>
        <a:p>
          <a:endParaRPr lang="en-US"/>
        </a:p>
      </dgm:t>
    </dgm:pt>
    <dgm:pt modelId="{1A12CBC1-EA91-4946-84D6-D122DC808175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/>
            <a:t>Provides flexibility</a:t>
          </a:r>
        </a:p>
      </dgm:t>
    </dgm:pt>
    <dgm:pt modelId="{14F8FD1C-43A8-4EA5-BDD1-C06853452AE0}" type="parTrans" cxnId="{0DA3B839-7406-461F-96E7-38E5AAF4A7E1}">
      <dgm:prSet/>
      <dgm:spPr/>
      <dgm:t>
        <a:bodyPr/>
        <a:lstStyle/>
        <a:p>
          <a:endParaRPr lang="en-US"/>
        </a:p>
      </dgm:t>
    </dgm:pt>
    <dgm:pt modelId="{B7D28884-147D-49A9-BFEE-E918AB89009C}" type="sibTrans" cxnId="{0DA3B839-7406-461F-96E7-38E5AAF4A7E1}">
      <dgm:prSet/>
      <dgm:spPr/>
      <dgm:t>
        <a:bodyPr/>
        <a:lstStyle/>
        <a:p>
          <a:endParaRPr lang="en-US"/>
        </a:p>
      </dgm:t>
    </dgm:pt>
    <dgm:pt modelId="{70C05F35-C348-4517-8FC0-6112C35A4E6C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Stackable qualifications</a:t>
          </a:r>
        </a:p>
      </dgm:t>
    </dgm:pt>
    <dgm:pt modelId="{AC0D92BC-02A6-43C5-958C-24C69370827A}" type="parTrans" cxnId="{167F810D-12F9-492B-AB84-8CAC6D09AFFE}">
      <dgm:prSet/>
      <dgm:spPr/>
      <dgm:t>
        <a:bodyPr/>
        <a:lstStyle/>
        <a:p>
          <a:endParaRPr lang="en-US"/>
        </a:p>
      </dgm:t>
    </dgm:pt>
    <dgm:pt modelId="{34B40A7D-81AE-48A2-A2A2-1C3375CCFC23}" type="sibTrans" cxnId="{167F810D-12F9-492B-AB84-8CAC6D09AFFE}">
      <dgm:prSet/>
      <dgm:spPr/>
      <dgm:t>
        <a:bodyPr/>
        <a:lstStyle/>
        <a:p>
          <a:endParaRPr lang="en-US"/>
        </a:p>
      </dgm:t>
    </dgm:pt>
    <dgm:pt modelId="{C4B965B4-3D20-4AE1-9A35-5AF1C17A99D2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Higher levels of productivity</a:t>
          </a:r>
        </a:p>
      </dgm:t>
    </dgm:pt>
    <dgm:pt modelId="{B4568750-145C-4711-9483-59F9E2015BD2}" type="parTrans" cxnId="{D327F064-EA87-4035-9AB0-85285F5FF625}">
      <dgm:prSet/>
      <dgm:spPr/>
      <dgm:t>
        <a:bodyPr/>
        <a:lstStyle/>
        <a:p>
          <a:endParaRPr lang="en-US"/>
        </a:p>
      </dgm:t>
    </dgm:pt>
    <dgm:pt modelId="{30AEBA6C-7E81-486A-AEA4-CEC5D77056FD}" type="sibTrans" cxnId="{D327F064-EA87-4035-9AB0-85285F5FF625}">
      <dgm:prSet/>
      <dgm:spPr/>
      <dgm:t>
        <a:bodyPr/>
        <a:lstStyle/>
        <a:p>
          <a:endParaRPr lang="en-US"/>
        </a:p>
      </dgm:t>
    </dgm:pt>
    <dgm:pt modelId="{A2D22273-1AC5-4678-B109-A179056D6B66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Encourages continuous/lifelong learning</a:t>
          </a:r>
        </a:p>
      </dgm:t>
    </dgm:pt>
    <dgm:pt modelId="{7D32C2FE-DDAD-4EC7-84DF-FDCF5CD1BCAF}" type="parTrans" cxnId="{E6D53CCB-5317-4B0E-A5EC-F5E488565293}">
      <dgm:prSet/>
      <dgm:spPr/>
      <dgm:t>
        <a:bodyPr/>
        <a:lstStyle/>
        <a:p>
          <a:endParaRPr lang="en-US"/>
        </a:p>
      </dgm:t>
    </dgm:pt>
    <dgm:pt modelId="{66374E94-C2E5-4C5F-B045-4858894F60E4}" type="sibTrans" cxnId="{E6D53CCB-5317-4B0E-A5EC-F5E488565293}">
      <dgm:prSet/>
      <dgm:spPr/>
      <dgm:t>
        <a:bodyPr/>
        <a:lstStyle/>
        <a:p>
          <a:endParaRPr lang="en-US"/>
        </a:p>
      </dgm:t>
    </dgm:pt>
    <dgm:pt modelId="{B5D19D95-2EB4-4EFD-8CCD-E9BD9CFEF199}" type="pres">
      <dgm:prSet presAssocID="{F72ECFD2-CDF2-452E-A84C-C65924C35FF7}" presName="diagram" presStyleCnt="0">
        <dgm:presLayoutVars>
          <dgm:dir/>
          <dgm:resizeHandles val="exact"/>
        </dgm:presLayoutVars>
      </dgm:prSet>
      <dgm:spPr/>
    </dgm:pt>
    <dgm:pt modelId="{1F8959F0-1DD3-4B1F-88FC-2443BA810BEF}" type="pres">
      <dgm:prSet presAssocID="{90D8800F-884B-4B60-9BCE-50D8EE3BA96C}" presName="node" presStyleLbl="node1" presStyleIdx="0" presStyleCnt="1" custScaleX="114802">
        <dgm:presLayoutVars>
          <dgm:bulletEnabled val="1"/>
        </dgm:presLayoutVars>
      </dgm:prSet>
      <dgm:spPr/>
    </dgm:pt>
  </dgm:ptLst>
  <dgm:cxnLst>
    <dgm:cxn modelId="{167F810D-12F9-492B-AB84-8CAC6D09AFFE}" srcId="{90D8800F-884B-4B60-9BCE-50D8EE3BA96C}" destId="{70C05F35-C348-4517-8FC0-6112C35A4E6C}" srcOrd="3" destOrd="0" parTransId="{AC0D92BC-02A6-43C5-958C-24C69370827A}" sibTransId="{34B40A7D-81AE-48A2-A2A2-1C3375CCFC23}"/>
    <dgm:cxn modelId="{82E3CD1E-E5B2-4815-976F-138EECB413C0}" type="presOf" srcId="{A2D22273-1AC5-4678-B109-A179056D6B66}" destId="{1F8959F0-1DD3-4B1F-88FC-2443BA810BEF}" srcOrd="0" destOrd="6" presId="urn:microsoft.com/office/officeart/2005/8/layout/default"/>
    <dgm:cxn modelId="{9A640A24-5A73-4D1A-8F51-F63ECBD698F0}" type="presOf" srcId="{C4B965B4-3D20-4AE1-9A35-5AF1C17A99D2}" destId="{1F8959F0-1DD3-4B1F-88FC-2443BA810BEF}" srcOrd="0" destOrd="5" presId="urn:microsoft.com/office/officeart/2005/8/layout/default"/>
    <dgm:cxn modelId="{A6E27A30-7F0F-4EB3-A897-93A7A9739569}" srcId="{90D8800F-884B-4B60-9BCE-50D8EE3BA96C}" destId="{7D844656-7463-4B69-A828-68A54001399F}" srcOrd="0" destOrd="0" parTransId="{E351592E-8B42-435F-BBA2-83D4C10245BB}" sibTransId="{EF723F46-5DAD-4322-9E38-6A7AF6D74ADD}"/>
    <dgm:cxn modelId="{0DA3B839-7406-461F-96E7-38E5AAF4A7E1}" srcId="{90D8800F-884B-4B60-9BCE-50D8EE3BA96C}" destId="{1A12CBC1-EA91-4946-84D6-D122DC808175}" srcOrd="2" destOrd="0" parTransId="{14F8FD1C-43A8-4EA5-BDD1-C06853452AE0}" sibTransId="{B7D28884-147D-49A9-BFEE-E918AB89009C}"/>
    <dgm:cxn modelId="{60A0AA5C-0ED6-4A4F-A1A3-3C15BD6A0F2D}" type="presOf" srcId="{E34C5139-4B5F-41F9-A425-0496151637AC}" destId="{1F8959F0-1DD3-4B1F-88FC-2443BA810BEF}" srcOrd="0" destOrd="2" presId="urn:microsoft.com/office/officeart/2005/8/layout/default"/>
    <dgm:cxn modelId="{D327F064-EA87-4035-9AB0-85285F5FF625}" srcId="{90D8800F-884B-4B60-9BCE-50D8EE3BA96C}" destId="{C4B965B4-3D20-4AE1-9A35-5AF1C17A99D2}" srcOrd="4" destOrd="0" parTransId="{B4568750-145C-4711-9483-59F9E2015BD2}" sibTransId="{30AEBA6C-7E81-486A-AEA4-CEC5D77056FD}"/>
    <dgm:cxn modelId="{EF0BBE5A-F33B-46A9-A7CA-AC5CE54DFE27}" type="presOf" srcId="{70C05F35-C348-4517-8FC0-6112C35A4E6C}" destId="{1F8959F0-1DD3-4B1F-88FC-2443BA810BEF}" srcOrd="0" destOrd="4" presId="urn:microsoft.com/office/officeart/2005/8/layout/default"/>
    <dgm:cxn modelId="{4F967488-863D-4924-8AC2-FEC7A2BDC946}" type="presOf" srcId="{90D8800F-884B-4B60-9BCE-50D8EE3BA96C}" destId="{1F8959F0-1DD3-4B1F-88FC-2443BA810BEF}" srcOrd="0" destOrd="0" presId="urn:microsoft.com/office/officeart/2005/8/layout/default"/>
    <dgm:cxn modelId="{46D7169C-C5CD-4E12-9584-AF5FF525E020}" type="presOf" srcId="{7D844656-7463-4B69-A828-68A54001399F}" destId="{1F8959F0-1DD3-4B1F-88FC-2443BA810BEF}" srcOrd="0" destOrd="1" presId="urn:microsoft.com/office/officeart/2005/8/layout/default"/>
    <dgm:cxn modelId="{E6D53CCB-5317-4B0E-A5EC-F5E488565293}" srcId="{90D8800F-884B-4B60-9BCE-50D8EE3BA96C}" destId="{A2D22273-1AC5-4678-B109-A179056D6B66}" srcOrd="5" destOrd="0" parTransId="{7D32C2FE-DDAD-4EC7-84DF-FDCF5CD1BCAF}" sibTransId="{66374E94-C2E5-4C5F-B045-4858894F60E4}"/>
    <dgm:cxn modelId="{6496B7CD-2CF3-4E90-B03E-904D0B022B7A}" type="presOf" srcId="{F72ECFD2-CDF2-452E-A84C-C65924C35FF7}" destId="{B5D19D95-2EB4-4EFD-8CCD-E9BD9CFEF199}" srcOrd="0" destOrd="0" presId="urn:microsoft.com/office/officeart/2005/8/layout/default"/>
    <dgm:cxn modelId="{BAC59FEE-4950-46AA-A75D-4D26F389674B}" srcId="{90D8800F-884B-4B60-9BCE-50D8EE3BA96C}" destId="{E34C5139-4B5F-41F9-A425-0496151637AC}" srcOrd="1" destOrd="0" parTransId="{2E3C9B68-214D-4593-A686-2BF5F8E9AED0}" sibTransId="{0B0C0CD9-35EA-4D36-A4C3-7D3DE223221B}"/>
    <dgm:cxn modelId="{8AC7FBF5-59E1-412E-8535-12B485CEC1A5}" type="presOf" srcId="{1A12CBC1-EA91-4946-84D6-D122DC808175}" destId="{1F8959F0-1DD3-4B1F-88FC-2443BA810BEF}" srcOrd="0" destOrd="3" presId="urn:microsoft.com/office/officeart/2005/8/layout/default"/>
    <dgm:cxn modelId="{294221F7-0EF6-4998-909B-C386E4165559}" srcId="{F72ECFD2-CDF2-452E-A84C-C65924C35FF7}" destId="{90D8800F-884B-4B60-9BCE-50D8EE3BA96C}" srcOrd="0" destOrd="0" parTransId="{CB4AA2BE-726A-4253-BD3C-B3F9BC42860A}" sibTransId="{D508C821-133D-4CC7-9481-C65D44747A59}"/>
    <dgm:cxn modelId="{A1B84BAB-301D-406E-B9B7-3B7533199F25}" type="presParOf" srcId="{B5D19D95-2EB4-4EFD-8CCD-E9BD9CFEF199}" destId="{1F8959F0-1DD3-4B1F-88FC-2443BA810BE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03C8F9-0C77-41FF-B25C-DBE9C1D9B454}" type="doc">
      <dgm:prSet loTypeId="urn:microsoft.com/office/officeart/2005/8/layout/cycle5" loCatId="cycl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6737FF7-7DF6-4CDE-A0DD-45C4E21AD846}">
      <dgm:prSet/>
      <dgm:spPr/>
      <dgm:t>
        <a:bodyPr/>
        <a:lstStyle/>
        <a:p>
          <a:pPr>
            <a:buNone/>
          </a:pPr>
          <a:r>
            <a:rPr lang="en-ZW" b="1"/>
            <a:t>Opportunities to employers</a:t>
          </a:r>
          <a:endParaRPr lang="en-US"/>
        </a:p>
      </dgm:t>
    </dgm:pt>
    <dgm:pt modelId="{B13FDA3C-59C2-4F0F-AABD-1A88834D3319}" type="parTrans" cxnId="{431D05D6-71D1-499C-A649-11A3CF02CBB7}">
      <dgm:prSet/>
      <dgm:spPr/>
      <dgm:t>
        <a:bodyPr/>
        <a:lstStyle/>
        <a:p>
          <a:endParaRPr lang="en-US"/>
        </a:p>
      </dgm:t>
    </dgm:pt>
    <dgm:pt modelId="{29393BC0-9E17-462A-AB83-1874568271AA}" type="sibTrans" cxnId="{431D05D6-71D1-499C-A649-11A3CF02CBB7}">
      <dgm:prSet/>
      <dgm:spPr/>
      <dgm:t>
        <a:bodyPr/>
        <a:lstStyle/>
        <a:p>
          <a:endParaRPr lang="en-US"/>
        </a:p>
      </dgm:t>
    </dgm:pt>
    <dgm:pt modelId="{D0E5AB52-AB98-4649-9DC9-DA70A2B8A74C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Fulfilling employer demands</a:t>
          </a:r>
        </a:p>
      </dgm:t>
    </dgm:pt>
    <dgm:pt modelId="{43CA1B52-8802-44A8-A779-D7762DAE52C6}" type="parTrans" cxnId="{B5BDC9DC-C1E6-41E5-B67A-5BEFBC60BFC7}">
      <dgm:prSet/>
      <dgm:spPr/>
      <dgm:t>
        <a:bodyPr/>
        <a:lstStyle/>
        <a:p>
          <a:endParaRPr lang="en-US"/>
        </a:p>
      </dgm:t>
    </dgm:pt>
    <dgm:pt modelId="{B1AB85B8-66CB-4189-A5EC-4694A826E6F3}" type="sibTrans" cxnId="{B5BDC9DC-C1E6-41E5-B67A-5BEFBC60BFC7}">
      <dgm:prSet/>
      <dgm:spPr/>
      <dgm:t>
        <a:bodyPr/>
        <a:lstStyle/>
        <a:p>
          <a:endParaRPr lang="en-US"/>
        </a:p>
      </dgm:t>
    </dgm:pt>
    <dgm:pt modelId="{C71680FF-5E84-4FA7-96D6-889876BA1A11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Acknowledgment of skills</a:t>
          </a:r>
        </a:p>
      </dgm:t>
    </dgm:pt>
    <dgm:pt modelId="{BA535D41-DB88-4076-91FC-3874CDFA19CD}" type="parTrans" cxnId="{4A34A529-8EB9-4A3F-BDEC-309F8E49DF2D}">
      <dgm:prSet/>
      <dgm:spPr/>
      <dgm:t>
        <a:bodyPr/>
        <a:lstStyle/>
        <a:p>
          <a:endParaRPr lang="en-US"/>
        </a:p>
      </dgm:t>
    </dgm:pt>
    <dgm:pt modelId="{79D49C68-9505-4FDC-BBB0-47F369FC91D9}" type="sibTrans" cxnId="{4A34A529-8EB9-4A3F-BDEC-309F8E49DF2D}">
      <dgm:prSet/>
      <dgm:spPr/>
      <dgm:t>
        <a:bodyPr/>
        <a:lstStyle/>
        <a:p>
          <a:endParaRPr lang="en-US"/>
        </a:p>
      </dgm:t>
    </dgm:pt>
    <dgm:pt modelId="{4FFED6E2-0FE4-4768-B259-0A4BB2F3DB13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Promote sustainable development goals/Continuous Professional Development (CPD).</a:t>
          </a:r>
        </a:p>
      </dgm:t>
    </dgm:pt>
    <dgm:pt modelId="{00A1918B-08E3-4133-9F29-C5CCAAAC9542}" type="parTrans" cxnId="{9F81B50B-CB5B-4A82-8931-4AA2DC49F2C4}">
      <dgm:prSet/>
      <dgm:spPr/>
      <dgm:t>
        <a:bodyPr/>
        <a:lstStyle/>
        <a:p>
          <a:endParaRPr lang="en-US"/>
        </a:p>
      </dgm:t>
    </dgm:pt>
    <dgm:pt modelId="{85359A78-D527-4ADB-B9F0-A7E12D3B499F}" type="sibTrans" cxnId="{9F81B50B-CB5B-4A82-8931-4AA2DC49F2C4}">
      <dgm:prSet/>
      <dgm:spPr/>
      <dgm:t>
        <a:bodyPr/>
        <a:lstStyle/>
        <a:p>
          <a:endParaRPr lang="en-US"/>
        </a:p>
      </dgm:t>
    </dgm:pt>
    <dgm:pt modelId="{42A6BC4A-C45C-4987-B589-43009D9E3C3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Future of work and skills</a:t>
          </a:r>
        </a:p>
      </dgm:t>
    </dgm:pt>
    <dgm:pt modelId="{6A5BEE2E-2D90-465A-B06A-1F6C49A8561F}" type="parTrans" cxnId="{62CE0FF5-95FB-48D4-B9D8-D42E79D98D13}">
      <dgm:prSet/>
      <dgm:spPr/>
      <dgm:t>
        <a:bodyPr/>
        <a:lstStyle/>
        <a:p>
          <a:endParaRPr lang="en-US"/>
        </a:p>
      </dgm:t>
    </dgm:pt>
    <dgm:pt modelId="{3DF245D8-67BD-44AD-8637-C14456B374B0}" type="sibTrans" cxnId="{62CE0FF5-95FB-48D4-B9D8-D42E79D98D13}">
      <dgm:prSet/>
      <dgm:spPr/>
      <dgm:t>
        <a:bodyPr/>
        <a:lstStyle/>
        <a:p>
          <a:endParaRPr lang="en-US"/>
        </a:p>
      </dgm:t>
    </dgm:pt>
    <dgm:pt modelId="{5D1FB181-B449-4E7B-A22B-DFDB84C9AD80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Closes skill gaps in response to changing nature of work</a:t>
          </a:r>
        </a:p>
      </dgm:t>
    </dgm:pt>
    <dgm:pt modelId="{F35D15F2-DBF8-4822-9B80-1A41F5C718A5}" type="parTrans" cxnId="{C6331A82-8D0B-4DDC-A5E3-130232BF961C}">
      <dgm:prSet/>
      <dgm:spPr/>
      <dgm:t>
        <a:bodyPr/>
        <a:lstStyle/>
        <a:p>
          <a:endParaRPr lang="en-US"/>
        </a:p>
      </dgm:t>
    </dgm:pt>
    <dgm:pt modelId="{712F0D83-53B1-4313-9C1B-C86D770E9808}" type="sibTrans" cxnId="{C6331A82-8D0B-4DDC-A5E3-130232BF961C}">
      <dgm:prSet/>
      <dgm:spPr/>
      <dgm:t>
        <a:bodyPr/>
        <a:lstStyle/>
        <a:p>
          <a:endParaRPr lang="en-US"/>
        </a:p>
      </dgm:t>
    </dgm:pt>
    <dgm:pt modelId="{11BD31EE-43EC-4B99-B80B-2B75164CC9C6}" type="pres">
      <dgm:prSet presAssocID="{C903C8F9-0C77-41FF-B25C-DBE9C1D9B454}" presName="cycle" presStyleCnt="0">
        <dgm:presLayoutVars>
          <dgm:dir/>
          <dgm:resizeHandles val="exact"/>
        </dgm:presLayoutVars>
      </dgm:prSet>
      <dgm:spPr/>
    </dgm:pt>
    <dgm:pt modelId="{F4031FC5-7064-498D-A5EC-88AAD0B94FAB}" type="pres">
      <dgm:prSet presAssocID="{A6737FF7-7DF6-4CDE-A0DD-45C4E21AD846}" presName="node" presStyleLbl="node1" presStyleIdx="0" presStyleCnt="1" custScaleX="132911" custScaleY="100137">
        <dgm:presLayoutVars>
          <dgm:bulletEnabled val="1"/>
        </dgm:presLayoutVars>
      </dgm:prSet>
      <dgm:spPr/>
    </dgm:pt>
  </dgm:ptLst>
  <dgm:cxnLst>
    <dgm:cxn modelId="{9F81B50B-CB5B-4A82-8931-4AA2DC49F2C4}" srcId="{A6737FF7-7DF6-4CDE-A0DD-45C4E21AD846}" destId="{4FFED6E2-0FE4-4768-B259-0A4BB2F3DB13}" srcOrd="2" destOrd="0" parTransId="{00A1918B-08E3-4133-9F29-C5CCAAAC9542}" sibTransId="{85359A78-D527-4ADB-B9F0-A7E12D3B499F}"/>
    <dgm:cxn modelId="{4A34A529-8EB9-4A3F-BDEC-309F8E49DF2D}" srcId="{A6737FF7-7DF6-4CDE-A0DD-45C4E21AD846}" destId="{C71680FF-5E84-4FA7-96D6-889876BA1A11}" srcOrd="1" destOrd="0" parTransId="{BA535D41-DB88-4076-91FC-3874CDFA19CD}" sibTransId="{79D49C68-9505-4FDC-BBB0-47F369FC91D9}"/>
    <dgm:cxn modelId="{2961B438-A9BE-489B-8405-F418298CE4D8}" type="presOf" srcId="{42A6BC4A-C45C-4987-B589-43009D9E3C3B}" destId="{F4031FC5-7064-498D-A5EC-88AAD0B94FAB}" srcOrd="0" destOrd="4" presId="urn:microsoft.com/office/officeart/2005/8/layout/cycle5"/>
    <dgm:cxn modelId="{729E8378-E93D-45E9-BC65-5DDC682D821E}" type="presOf" srcId="{C71680FF-5E84-4FA7-96D6-889876BA1A11}" destId="{F4031FC5-7064-498D-A5EC-88AAD0B94FAB}" srcOrd="0" destOrd="2" presId="urn:microsoft.com/office/officeart/2005/8/layout/cycle5"/>
    <dgm:cxn modelId="{C6331A82-8D0B-4DDC-A5E3-130232BF961C}" srcId="{A6737FF7-7DF6-4CDE-A0DD-45C4E21AD846}" destId="{5D1FB181-B449-4E7B-A22B-DFDB84C9AD80}" srcOrd="4" destOrd="0" parTransId="{F35D15F2-DBF8-4822-9B80-1A41F5C718A5}" sibTransId="{712F0D83-53B1-4313-9C1B-C86D770E9808}"/>
    <dgm:cxn modelId="{4B40C493-B97B-45F0-AED4-8099CE3B6C12}" type="presOf" srcId="{D0E5AB52-AB98-4649-9DC9-DA70A2B8A74C}" destId="{F4031FC5-7064-498D-A5EC-88AAD0B94FAB}" srcOrd="0" destOrd="1" presId="urn:microsoft.com/office/officeart/2005/8/layout/cycle5"/>
    <dgm:cxn modelId="{8CE9D1A1-3A76-4FCD-9E3B-FFDE679B0BD1}" type="presOf" srcId="{A6737FF7-7DF6-4CDE-A0DD-45C4E21AD846}" destId="{F4031FC5-7064-498D-A5EC-88AAD0B94FAB}" srcOrd="0" destOrd="0" presId="urn:microsoft.com/office/officeart/2005/8/layout/cycle5"/>
    <dgm:cxn modelId="{1CAEE5A9-4F7B-4D3B-931D-7E2204882CE6}" type="presOf" srcId="{C903C8F9-0C77-41FF-B25C-DBE9C1D9B454}" destId="{11BD31EE-43EC-4B99-B80B-2B75164CC9C6}" srcOrd="0" destOrd="0" presId="urn:microsoft.com/office/officeart/2005/8/layout/cycle5"/>
    <dgm:cxn modelId="{2EC03BAD-FB88-45A3-B2F0-DA58D0A233FC}" type="presOf" srcId="{4FFED6E2-0FE4-4768-B259-0A4BB2F3DB13}" destId="{F4031FC5-7064-498D-A5EC-88AAD0B94FAB}" srcOrd="0" destOrd="3" presId="urn:microsoft.com/office/officeart/2005/8/layout/cycle5"/>
    <dgm:cxn modelId="{9C4B56AE-2460-4DB3-A229-A94DBA2519A6}" type="presOf" srcId="{5D1FB181-B449-4E7B-A22B-DFDB84C9AD80}" destId="{F4031FC5-7064-498D-A5EC-88AAD0B94FAB}" srcOrd="0" destOrd="5" presId="urn:microsoft.com/office/officeart/2005/8/layout/cycle5"/>
    <dgm:cxn modelId="{431D05D6-71D1-499C-A649-11A3CF02CBB7}" srcId="{C903C8F9-0C77-41FF-B25C-DBE9C1D9B454}" destId="{A6737FF7-7DF6-4CDE-A0DD-45C4E21AD846}" srcOrd="0" destOrd="0" parTransId="{B13FDA3C-59C2-4F0F-AABD-1A88834D3319}" sibTransId="{29393BC0-9E17-462A-AB83-1874568271AA}"/>
    <dgm:cxn modelId="{B5BDC9DC-C1E6-41E5-B67A-5BEFBC60BFC7}" srcId="{A6737FF7-7DF6-4CDE-A0DD-45C4E21AD846}" destId="{D0E5AB52-AB98-4649-9DC9-DA70A2B8A74C}" srcOrd="0" destOrd="0" parTransId="{43CA1B52-8802-44A8-A779-D7762DAE52C6}" sibTransId="{B1AB85B8-66CB-4189-A5EC-4694A826E6F3}"/>
    <dgm:cxn modelId="{62CE0FF5-95FB-48D4-B9D8-D42E79D98D13}" srcId="{A6737FF7-7DF6-4CDE-A0DD-45C4E21AD846}" destId="{42A6BC4A-C45C-4987-B589-43009D9E3C3B}" srcOrd="3" destOrd="0" parTransId="{6A5BEE2E-2D90-465A-B06A-1F6C49A8561F}" sibTransId="{3DF245D8-67BD-44AD-8637-C14456B374B0}"/>
    <dgm:cxn modelId="{8249E54A-1D7B-4DEB-B6C8-9D2AC56F28BA}" type="presParOf" srcId="{11BD31EE-43EC-4B99-B80B-2B75164CC9C6}" destId="{F4031FC5-7064-498D-A5EC-88AAD0B94FAB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0501A8-BFBA-4325-B46F-964BD504E200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691CFB-1F38-45C6-80C0-A7953CE06DBA}">
      <dgm:prSet/>
      <dgm:spPr/>
      <dgm:t>
        <a:bodyPr/>
        <a:lstStyle/>
        <a:p>
          <a:r>
            <a:rPr lang="en-ZW" b="1"/>
            <a:t>Challenges for employers</a:t>
          </a:r>
          <a:endParaRPr lang="en-US"/>
        </a:p>
      </dgm:t>
    </dgm:pt>
    <dgm:pt modelId="{3F70E7F0-0132-4D40-8073-6F911B774BED}" type="parTrans" cxnId="{FDE67EB5-D7D2-4F52-B942-A26388397207}">
      <dgm:prSet/>
      <dgm:spPr/>
      <dgm:t>
        <a:bodyPr/>
        <a:lstStyle/>
        <a:p>
          <a:endParaRPr lang="en-US"/>
        </a:p>
      </dgm:t>
    </dgm:pt>
    <dgm:pt modelId="{54A20731-470C-4B8B-8DB0-9934F514ABE3}" type="sibTrans" cxnId="{FDE67EB5-D7D2-4F52-B942-A26388397207}">
      <dgm:prSet/>
      <dgm:spPr/>
      <dgm:t>
        <a:bodyPr/>
        <a:lstStyle/>
        <a:p>
          <a:endParaRPr lang="en-US"/>
        </a:p>
      </dgm:t>
    </dgm:pt>
    <dgm:pt modelId="{39687441-7892-4319-8BFE-5D24E08C4FE0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1" dirty="0"/>
            <a:t>Consistency </a:t>
          </a:r>
          <a:r>
            <a:rPr lang="en-US" dirty="0"/>
            <a:t>- microcredentials must demonstrate completion and mastery of project-based education leading to competency in each field or topic to avoid inconsistency in credential value.</a:t>
          </a:r>
        </a:p>
      </dgm:t>
    </dgm:pt>
    <dgm:pt modelId="{A63F4958-1322-4C70-BCC4-8E2AF957298D}" type="parTrans" cxnId="{BB3A5D2A-EB82-436D-B1E6-5FCA443E3EF0}">
      <dgm:prSet/>
      <dgm:spPr/>
      <dgm:t>
        <a:bodyPr/>
        <a:lstStyle/>
        <a:p>
          <a:endParaRPr lang="en-US"/>
        </a:p>
      </dgm:t>
    </dgm:pt>
    <dgm:pt modelId="{30B9F738-2981-4159-8BAC-25B3DEB68323}" type="sibTrans" cxnId="{BB3A5D2A-EB82-436D-B1E6-5FCA443E3EF0}">
      <dgm:prSet/>
      <dgm:spPr/>
      <dgm:t>
        <a:bodyPr/>
        <a:lstStyle/>
        <a:p>
          <a:endParaRPr lang="en-US"/>
        </a:p>
      </dgm:t>
    </dgm:pt>
    <dgm:pt modelId="{33FE5E40-02BF-41B0-9069-296BBE974840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1" dirty="0"/>
            <a:t>Fraudulence</a:t>
          </a:r>
          <a:r>
            <a:rPr lang="en-US" dirty="0"/>
            <a:t> / Authenticity due to variety</a:t>
          </a:r>
        </a:p>
      </dgm:t>
    </dgm:pt>
    <dgm:pt modelId="{0B64716A-B91A-4F73-A777-2356590C755A}" type="parTrans" cxnId="{9F98F237-6D35-419F-B0CE-4FFB258EFC71}">
      <dgm:prSet/>
      <dgm:spPr/>
      <dgm:t>
        <a:bodyPr/>
        <a:lstStyle/>
        <a:p>
          <a:endParaRPr lang="en-US"/>
        </a:p>
      </dgm:t>
    </dgm:pt>
    <dgm:pt modelId="{8F519BA9-9890-453D-A89E-22F31AB3D8E6}" type="sibTrans" cxnId="{9F98F237-6D35-419F-B0CE-4FFB258EFC71}">
      <dgm:prSet/>
      <dgm:spPr/>
      <dgm:t>
        <a:bodyPr/>
        <a:lstStyle/>
        <a:p>
          <a:endParaRPr lang="en-US"/>
        </a:p>
      </dgm:t>
    </dgm:pt>
    <dgm:pt modelId="{51CE5928-35FF-4B8B-8678-4BEE24BF60C0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1" dirty="0"/>
            <a:t>Lack</a:t>
          </a:r>
          <a:r>
            <a:rPr lang="en-US" dirty="0"/>
            <a:t> of formal recognition</a:t>
          </a:r>
        </a:p>
      </dgm:t>
    </dgm:pt>
    <dgm:pt modelId="{27732F36-EF8E-4347-89B2-974B61C6DDB4}" type="parTrans" cxnId="{A9B5D7ED-6E77-4F43-96D2-18649E2EFAF1}">
      <dgm:prSet/>
      <dgm:spPr/>
      <dgm:t>
        <a:bodyPr/>
        <a:lstStyle/>
        <a:p>
          <a:endParaRPr lang="en-US"/>
        </a:p>
      </dgm:t>
    </dgm:pt>
    <dgm:pt modelId="{2587CD8D-C5FB-4E5C-9656-D64C3EA6C498}" type="sibTrans" cxnId="{A9B5D7ED-6E77-4F43-96D2-18649E2EFAF1}">
      <dgm:prSet/>
      <dgm:spPr/>
      <dgm:t>
        <a:bodyPr/>
        <a:lstStyle/>
        <a:p>
          <a:endParaRPr lang="en-US"/>
        </a:p>
      </dgm:t>
    </dgm:pt>
    <dgm:pt modelId="{3B08DD71-556A-4494-AAAA-E83D82F06E6D}" type="pres">
      <dgm:prSet presAssocID="{A70501A8-BFBA-4325-B46F-964BD504E200}" presName="linear" presStyleCnt="0">
        <dgm:presLayoutVars>
          <dgm:animLvl val="lvl"/>
          <dgm:resizeHandles val="exact"/>
        </dgm:presLayoutVars>
      </dgm:prSet>
      <dgm:spPr/>
    </dgm:pt>
    <dgm:pt modelId="{2C115C18-1312-4F9E-B780-DB31F0C3C866}" type="pres">
      <dgm:prSet presAssocID="{C8691CFB-1F38-45C6-80C0-A7953CE06DB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4A5FB4D-47FC-4401-B91D-66583F48D081}" type="pres">
      <dgm:prSet presAssocID="{C8691CFB-1F38-45C6-80C0-A7953CE06DB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415E724-F810-44B8-80E7-24BB3B81637F}" type="presOf" srcId="{33FE5E40-02BF-41B0-9069-296BBE974840}" destId="{84A5FB4D-47FC-4401-B91D-66583F48D081}" srcOrd="0" destOrd="1" presId="urn:microsoft.com/office/officeart/2005/8/layout/vList2"/>
    <dgm:cxn modelId="{BB3A5D2A-EB82-436D-B1E6-5FCA443E3EF0}" srcId="{C8691CFB-1F38-45C6-80C0-A7953CE06DBA}" destId="{39687441-7892-4319-8BFE-5D24E08C4FE0}" srcOrd="0" destOrd="0" parTransId="{A63F4958-1322-4C70-BCC4-8E2AF957298D}" sibTransId="{30B9F738-2981-4159-8BAC-25B3DEB68323}"/>
    <dgm:cxn modelId="{9808302B-129E-4D1A-8273-B970FE258D6E}" type="presOf" srcId="{51CE5928-35FF-4B8B-8678-4BEE24BF60C0}" destId="{84A5FB4D-47FC-4401-B91D-66583F48D081}" srcOrd="0" destOrd="2" presId="urn:microsoft.com/office/officeart/2005/8/layout/vList2"/>
    <dgm:cxn modelId="{9F98F237-6D35-419F-B0CE-4FFB258EFC71}" srcId="{C8691CFB-1F38-45C6-80C0-A7953CE06DBA}" destId="{33FE5E40-02BF-41B0-9069-296BBE974840}" srcOrd="1" destOrd="0" parTransId="{0B64716A-B91A-4F73-A777-2356590C755A}" sibTransId="{8F519BA9-9890-453D-A89E-22F31AB3D8E6}"/>
    <dgm:cxn modelId="{DC62148A-F73E-4E06-8A38-F9BA7CC6727E}" type="presOf" srcId="{39687441-7892-4319-8BFE-5D24E08C4FE0}" destId="{84A5FB4D-47FC-4401-B91D-66583F48D081}" srcOrd="0" destOrd="0" presId="urn:microsoft.com/office/officeart/2005/8/layout/vList2"/>
    <dgm:cxn modelId="{FDE67EB5-D7D2-4F52-B942-A26388397207}" srcId="{A70501A8-BFBA-4325-B46F-964BD504E200}" destId="{C8691CFB-1F38-45C6-80C0-A7953CE06DBA}" srcOrd="0" destOrd="0" parTransId="{3F70E7F0-0132-4D40-8073-6F911B774BED}" sibTransId="{54A20731-470C-4B8B-8DB0-9934F514ABE3}"/>
    <dgm:cxn modelId="{48A3B3CA-FF90-4242-A137-0B2E162A505E}" type="presOf" srcId="{A70501A8-BFBA-4325-B46F-964BD504E200}" destId="{3B08DD71-556A-4494-AAAA-E83D82F06E6D}" srcOrd="0" destOrd="0" presId="urn:microsoft.com/office/officeart/2005/8/layout/vList2"/>
    <dgm:cxn modelId="{A9B5D7ED-6E77-4F43-96D2-18649E2EFAF1}" srcId="{C8691CFB-1F38-45C6-80C0-A7953CE06DBA}" destId="{51CE5928-35FF-4B8B-8678-4BEE24BF60C0}" srcOrd="2" destOrd="0" parTransId="{27732F36-EF8E-4347-89B2-974B61C6DDB4}" sibTransId="{2587CD8D-C5FB-4E5C-9656-D64C3EA6C498}"/>
    <dgm:cxn modelId="{F6BE46FC-3BD0-4BF9-B50A-7DDC84051E95}" type="presOf" srcId="{C8691CFB-1F38-45C6-80C0-A7953CE06DBA}" destId="{2C115C18-1312-4F9E-B780-DB31F0C3C866}" srcOrd="0" destOrd="0" presId="urn:microsoft.com/office/officeart/2005/8/layout/vList2"/>
    <dgm:cxn modelId="{2C6EF71F-EA77-42C1-B670-88A791D8CE3F}" type="presParOf" srcId="{3B08DD71-556A-4494-AAAA-E83D82F06E6D}" destId="{2C115C18-1312-4F9E-B780-DB31F0C3C866}" srcOrd="0" destOrd="0" presId="urn:microsoft.com/office/officeart/2005/8/layout/vList2"/>
    <dgm:cxn modelId="{165E1054-B1C6-42CC-8D72-F3F87BD4A2EA}" type="presParOf" srcId="{3B08DD71-556A-4494-AAAA-E83D82F06E6D}" destId="{84A5FB4D-47FC-4401-B91D-66583F48D08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823637-D6D2-4B92-B757-881161A7B66D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54B1DCE-4C36-4E64-BAE2-836329547E91}">
      <dgm:prSet/>
      <dgm:spPr/>
      <dgm:t>
        <a:bodyPr/>
        <a:lstStyle/>
        <a:p>
          <a:pPr>
            <a:buNone/>
          </a:pPr>
          <a:r>
            <a:rPr lang="en-ZW" b="1" dirty="0"/>
            <a:t>Opportunities for higher education institutions</a:t>
          </a:r>
          <a:endParaRPr lang="en-US" dirty="0"/>
        </a:p>
      </dgm:t>
    </dgm:pt>
    <dgm:pt modelId="{9702CFE0-8E17-4BFA-A7FB-B9A4AD284DB6}" type="parTrans" cxnId="{D3D9928E-978E-4D74-9035-F4FB67904276}">
      <dgm:prSet/>
      <dgm:spPr/>
      <dgm:t>
        <a:bodyPr/>
        <a:lstStyle/>
        <a:p>
          <a:endParaRPr lang="en-US"/>
        </a:p>
      </dgm:t>
    </dgm:pt>
    <dgm:pt modelId="{ADCB42BC-085D-4BC4-9984-4DBD77FBF65B}" type="sibTrans" cxnId="{D3D9928E-978E-4D74-9035-F4FB67904276}">
      <dgm:prSet/>
      <dgm:spPr/>
      <dgm:t>
        <a:bodyPr/>
        <a:lstStyle/>
        <a:p>
          <a:endParaRPr lang="en-US"/>
        </a:p>
      </dgm:t>
    </dgm:pt>
    <dgm:pt modelId="{CE08AF5B-26A6-4C72-9E8A-D41687580042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Support new models of pedagogy (method of teaching) – which include a lack of understanding about micro-credentials among senior leaders, financial and funding allocation for implementation.</a:t>
          </a:r>
        </a:p>
      </dgm:t>
    </dgm:pt>
    <dgm:pt modelId="{EC77B68A-AC34-4E6F-8D75-DAADD1F0A8C8}" type="parTrans" cxnId="{04601BED-6044-43B7-AA75-C9050A24FA6F}">
      <dgm:prSet/>
      <dgm:spPr/>
      <dgm:t>
        <a:bodyPr/>
        <a:lstStyle/>
        <a:p>
          <a:endParaRPr lang="en-US"/>
        </a:p>
      </dgm:t>
    </dgm:pt>
    <dgm:pt modelId="{F71A5FAB-30E5-4B31-8CF8-7D19EB309794}" type="sibTrans" cxnId="{04601BED-6044-43B7-AA75-C9050A24FA6F}">
      <dgm:prSet/>
      <dgm:spPr/>
      <dgm:t>
        <a:bodyPr/>
        <a:lstStyle/>
        <a:p>
          <a:endParaRPr lang="en-US"/>
        </a:p>
      </dgm:t>
    </dgm:pt>
    <dgm:pt modelId="{8C13E256-1A62-4DB3-B39A-A435FA08E769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/>
            <a:t>Advancement in technology</a:t>
          </a:r>
        </a:p>
      </dgm:t>
    </dgm:pt>
    <dgm:pt modelId="{F3465224-331F-4086-BC73-B9FA3F4338D5}" type="parTrans" cxnId="{3649A1C3-6560-4896-B39E-D433C33F6574}">
      <dgm:prSet/>
      <dgm:spPr/>
      <dgm:t>
        <a:bodyPr/>
        <a:lstStyle/>
        <a:p>
          <a:endParaRPr lang="en-US"/>
        </a:p>
      </dgm:t>
    </dgm:pt>
    <dgm:pt modelId="{7EE295D9-C837-42FB-968B-EBDFDDA4D66F}" type="sibTrans" cxnId="{3649A1C3-6560-4896-B39E-D433C33F6574}">
      <dgm:prSet/>
      <dgm:spPr/>
      <dgm:t>
        <a:bodyPr/>
        <a:lstStyle/>
        <a:p>
          <a:endParaRPr lang="en-US"/>
        </a:p>
      </dgm:t>
    </dgm:pt>
    <dgm:pt modelId="{A91358BA-D0C7-4B44-82CE-DC21C86F86B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Develop a new 21st Century credential ecology</a:t>
          </a:r>
        </a:p>
      </dgm:t>
    </dgm:pt>
    <dgm:pt modelId="{272CD7CA-B7AE-40EF-A322-509D3B156A00}" type="parTrans" cxnId="{0BAC988A-0315-4F81-99C9-1C61A7BC081D}">
      <dgm:prSet/>
      <dgm:spPr/>
      <dgm:t>
        <a:bodyPr/>
        <a:lstStyle/>
        <a:p>
          <a:endParaRPr lang="en-US"/>
        </a:p>
      </dgm:t>
    </dgm:pt>
    <dgm:pt modelId="{22149911-086B-4977-8E3F-D7145C9F9AF9}" type="sibTrans" cxnId="{0BAC988A-0315-4F81-99C9-1C61A7BC081D}">
      <dgm:prSet/>
      <dgm:spPr/>
      <dgm:t>
        <a:bodyPr/>
        <a:lstStyle/>
        <a:p>
          <a:endParaRPr lang="en-US"/>
        </a:p>
      </dgm:t>
    </dgm:pt>
    <dgm:pt modelId="{CCD4EC32-F632-41AC-ACFE-57628BC3B1DF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Test innovations and trigger changes</a:t>
          </a:r>
        </a:p>
      </dgm:t>
    </dgm:pt>
    <dgm:pt modelId="{7807DA7D-A9FE-43EB-B9A8-2A8D7CC69D7E}" type="parTrans" cxnId="{502A06EE-7613-4283-8C98-F2F7CE1669F5}">
      <dgm:prSet/>
      <dgm:spPr/>
      <dgm:t>
        <a:bodyPr/>
        <a:lstStyle/>
        <a:p>
          <a:endParaRPr lang="en-US"/>
        </a:p>
      </dgm:t>
    </dgm:pt>
    <dgm:pt modelId="{E21CBDD6-F1CC-44F3-888C-41461AE2D38A}" type="sibTrans" cxnId="{502A06EE-7613-4283-8C98-F2F7CE1669F5}">
      <dgm:prSet/>
      <dgm:spPr/>
      <dgm:t>
        <a:bodyPr/>
        <a:lstStyle/>
        <a:p>
          <a:endParaRPr lang="en-US"/>
        </a:p>
      </dgm:t>
    </dgm:pt>
    <dgm:pt modelId="{C96CF3E1-9241-45C3-9A27-6D43E9BD0A9D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Promote major education system reform</a:t>
          </a:r>
        </a:p>
      </dgm:t>
    </dgm:pt>
    <dgm:pt modelId="{4A5A3679-44E7-4BA0-9084-6D0E6858C39C}" type="parTrans" cxnId="{2ADBCCFD-CFE3-495D-B2D7-2DC3AE701057}">
      <dgm:prSet/>
      <dgm:spPr/>
      <dgm:t>
        <a:bodyPr/>
        <a:lstStyle/>
        <a:p>
          <a:endParaRPr lang="en-US"/>
        </a:p>
      </dgm:t>
    </dgm:pt>
    <dgm:pt modelId="{A6801743-974E-4837-A29A-D91E4B72F3B1}" type="sibTrans" cxnId="{2ADBCCFD-CFE3-495D-B2D7-2DC3AE701057}">
      <dgm:prSet/>
      <dgm:spPr/>
      <dgm:t>
        <a:bodyPr/>
        <a:lstStyle/>
        <a:p>
          <a:endParaRPr lang="en-US"/>
        </a:p>
      </dgm:t>
    </dgm:pt>
    <dgm:pt modelId="{9A737A3F-D36F-4C04-A44A-01B6747A0559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Increase institution revenue and reputation</a:t>
          </a:r>
        </a:p>
      </dgm:t>
    </dgm:pt>
    <dgm:pt modelId="{A96EE633-4C31-4E2D-9A0D-2349865088D8}" type="parTrans" cxnId="{8B4AAF89-4BC3-4BA6-A97E-2CC6F9F2851A}">
      <dgm:prSet/>
      <dgm:spPr/>
      <dgm:t>
        <a:bodyPr/>
        <a:lstStyle/>
        <a:p>
          <a:endParaRPr lang="en-US"/>
        </a:p>
      </dgm:t>
    </dgm:pt>
    <dgm:pt modelId="{DD56908B-E5B0-41B1-B411-5EABABAD2715}" type="sibTrans" cxnId="{8B4AAF89-4BC3-4BA6-A97E-2CC6F9F2851A}">
      <dgm:prSet/>
      <dgm:spPr/>
      <dgm:t>
        <a:bodyPr/>
        <a:lstStyle/>
        <a:p>
          <a:endParaRPr lang="en-US"/>
        </a:p>
      </dgm:t>
    </dgm:pt>
    <dgm:pt modelId="{62E7704E-36E3-4694-9B2E-5ABE78FC9DE2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/>
            <a:t>Reduce costs of education and training</a:t>
          </a:r>
        </a:p>
      </dgm:t>
    </dgm:pt>
    <dgm:pt modelId="{12D5913F-C434-41EE-A7BD-EBDBAD9745A6}" type="parTrans" cxnId="{E547E657-170E-47AB-A212-E520DA4864A1}">
      <dgm:prSet/>
      <dgm:spPr/>
      <dgm:t>
        <a:bodyPr/>
        <a:lstStyle/>
        <a:p>
          <a:endParaRPr lang="en-US"/>
        </a:p>
      </dgm:t>
    </dgm:pt>
    <dgm:pt modelId="{DCD24B67-13F4-42A6-BF4E-E5C892A7778A}" type="sibTrans" cxnId="{E547E657-170E-47AB-A212-E520DA4864A1}">
      <dgm:prSet/>
      <dgm:spPr/>
      <dgm:t>
        <a:bodyPr/>
        <a:lstStyle/>
        <a:p>
          <a:endParaRPr lang="en-US"/>
        </a:p>
      </dgm:t>
    </dgm:pt>
    <dgm:pt modelId="{16696487-7548-4F12-BC98-DC82DB3B26C6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Increase university enrolment/registrations</a:t>
          </a:r>
        </a:p>
      </dgm:t>
    </dgm:pt>
    <dgm:pt modelId="{D7B1E2D7-5CFC-498D-969B-FC977750A231}" type="parTrans" cxnId="{F11A33FE-F9E1-4AD9-AEC7-AE199D5B6379}">
      <dgm:prSet/>
      <dgm:spPr/>
      <dgm:t>
        <a:bodyPr/>
        <a:lstStyle/>
        <a:p>
          <a:endParaRPr lang="en-US"/>
        </a:p>
      </dgm:t>
    </dgm:pt>
    <dgm:pt modelId="{E4139778-588F-468B-9B79-3AEAC2F1F2E4}" type="sibTrans" cxnId="{F11A33FE-F9E1-4AD9-AEC7-AE199D5B6379}">
      <dgm:prSet/>
      <dgm:spPr/>
      <dgm:t>
        <a:bodyPr/>
        <a:lstStyle/>
        <a:p>
          <a:endParaRPr lang="en-US"/>
        </a:p>
      </dgm:t>
    </dgm:pt>
    <dgm:pt modelId="{8C829B62-C548-4C9B-8F79-1BE18777A235}" type="pres">
      <dgm:prSet presAssocID="{E3823637-D6D2-4B92-B757-881161A7B66D}" presName="diagram" presStyleCnt="0">
        <dgm:presLayoutVars>
          <dgm:dir/>
          <dgm:resizeHandles val="exact"/>
        </dgm:presLayoutVars>
      </dgm:prSet>
      <dgm:spPr/>
    </dgm:pt>
    <dgm:pt modelId="{1ECB68FB-4A56-4253-BFD0-49EE7EEF8212}" type="pres">
      <dgm:prSet presAssocID="{E54B1DCE-4C36-4E64-BAE2-836329547E91}" presName="node" presStyleLbl="node1" presStyleIdx="0" presStyleCnt="1" custScaleX="119754">
        <dgm:presLayoutVars>
          <dgm:bulletEnabled val="1"/>
        </dgm:presLayoutVars>
      </dgm:prSet>
      <dgm:spPr/>
    </dgm:pt>
  </dgm:ptLst>
  <dgm:cxnLst>
    <dgm:cxn modelId="{10488F0B-C913-41CF-A3C6-7C0A79E06953}" type="presOf" srcId="{C96CF3E1-9241-45C3-9A27-6D43E9BD0A9D}" destId="{1ECB68FB-4A56-4253-BFD0-49EE7EEF8212}" srcOrd="0" destOrd="5" presId="urn:microsoft.com/office/officeart/2005/8/layout/default"/>
    <dgm:cxn modelId="{C001973C-2793-4EEB-AACF-D9E2F2DF8FC4}" type="presOf" srcId="{A91358BA-D0C7-4B44-82CE-DC21C86F86BB}" destId="{1ECB68FB-4A56-4253-BFD0-49EE7EEF8212}" srcOrd="0" destOrd="3" presId="urn:microsoft.com/office/officeart/2005/8/layout/default"/>
    <dgm:cxn modelId="{DA6CA95B-EA30-4591-9044-4D7BA31363B2}" type="presOf" srcId="{CCD4EC32-F632-41AC-ACFE-57628BC3B1DF}" destId="{1ECB68FB-4A56-4253-BFD0-49EE7EEF8212}" srcOrd="0" destOrd="4" presId="urn:microsoft.com/office/officeart/2005/8/layout/default"/>
    <dgm:cxn modelId="{8E660D43-F593-4DEB-871C-E4F6B3BED431}" type="presOf" srcId="{E54B1DCE-4C36-4E64-BAE2-836329547E91}" destId="{1ECB68FB-4A56-4253-BFD0-49EE7EEF8212}" srcOrd="0" destOrd="0" presId="urn:microsoft.com/office/officeart/2005/8/layout/default"/>
    <dgm:cxn modelId="{DECE1E4E-6552-4DB9-B47E-04E12BF457D7}" type="presOf" srcId="{16696487-7548-4F12-BC98-DC82DB3B26C6}" destId="{1ECB68FB-4A56-4253-BFD0-49EE7EEF8212}" srcOrd="0" destOrd="8" presId="urn:microsoft.com/office/officeart/2005/8/layout/default"/>
    <dgm:cxn modelId="{E547E657-170E-47AB-A212-E520DA4864A1}" srcId="{E54B1DCE-4C36-4E64-BAE2-836329547E91}" destId="{62E7704E-36E3-4694-9B2E-5ABE78FC9DE2}" srcOrd="6" destOrd="0" parTransId="{12D5913F-C434-41EE-A7BD-EBDBAD9745A6}" sibTransId="{DCD24B67-13F4-42A6-BF4E-E5C892A7778A}"/>
    <dgm:cxn modelId="{8B4AAF89-4BC3-4BA6-A97E-2CC6F9F2851A}" srcId="{E54B1DCE-4C36-4E64-BAE2-836329547E91}" destId="{9A737A3F-D36F-4C04-A44A-01B6747A0559}" srcOrd="5" destOrd="0" parTransId="{A96EE633-4C31-4E2D-9A0D-2349865088D8}" sibTransId="{DD56908B-E5B0-41B1-B411-5EABABAD2715}"/>
    <dgm:cxn modelId="{0BAC988A-0315-4F81-99C9-1C61A7BC081D}" srcId="{E54B1DCE-4C36-4E64-BAE2-836329547E91}" destId="{A91358BA-D0C7-4B44-82CE-DC21C86F86BB}" srcOrd="2" destOrd="0" parTransId="{272CD7CA-B7AE-40EF-A322-509D3B156A00}" sibTransId="{22149911-086B-4977-8E3F-D7145C9F9AF9}"/>
    <dgm:cxn modelId="{D3D9928E-978E-4D74-9035-F4FB67904276}" srcId="{E3823637-D6D2-4B92-B757-881161A7B66D}" destId="{E54B1DCE-4C36-4E64-BAE2-836329547E91}" srcOrd="0" destOrd="0" parTransId="{9702CFE0-8E17-4BFA-A7FB-B9A4AD284DB6}" sibTransId="{ADCB42BC-085D-4BC4-9984-4DBD77FBF65B}"/>
    <dgm:cxn modelId="{44388FAF-3EC2-458D-8E66-77E000F5DF6B}" type="presOf" srcId="{8C13E256-1A62-4DB3-B39A-A435FA08E769}" destId="{1ECB68FB-4A56-4253-BFD0-49EE7EEF8212}" srcOrd="0" destOrd="2" presId="urn:microsoft.com/office/officeart/2005/8/layout/default"/>
    <dgm:cxn modelId="{2089ADC1-F450-446A-B640-FF5D3AAE012D}" type="presOf" srcId="{62E7704E-36E3-4694-9B2E-5ABE78FC9DE2}" destId="{1ECB68FB-4A56-4253-BFD0-49EE7EEF8212}" srcOrd="0" destOrd="7" presId="urn:microsoft.com/office/officeart/2005/8/layout/default"/>
    <dgm:cxn modelId="{3649A1C3-6560-4896-B39E-D433C33F6574}" srcId="{E54B1DCE-4C36-4E64-BAE2-836329547E91}" destId="{8C13E256-1A62-4DB3-B39A-A435FA08E769}" srcOrd="1" destOrd="0" parTransId="{F3465224-331F-4086-BC73-B9FA3F4338D5}" sibTransId="{7EE295D9-C837-42FB-968B-EBDFDDA4D66F}"/>
    <dgm:cxn modelId="{2BA384CF-3771-4EEA-A231-D05BF5437C4C}" type="presOf" srcId="{CE08AF5B-26A6-4C72-9E8A-D41687580042}" destId="{1ECB68FB-4A56-4253-BFD0-49EE7EEF8212}" srcOrd="0" destOrd="1" presId="urn:microsoft.com/office/officeart/2005/8/layout/default"/>
    <dgm:cxn modelId="{772C4FD4-C8F3-4DD1-90CC-FC2B8885FBDD}" type="presOf" srcId="{9A737A3F-D36F-4C04-A44A-01B6747A0559}" destId="{1ECB68FB-4A56-4253-BFD0-49EE7EEF8212}" srcOrd="0" destOrd="6" presId="urn:microsoft.com/office/officeart/2005/8/layout/default"/>
    <dgm:cxn modelId="{04601BED-6044-43B7-AA75-C9050A24FA6F}" srcId="{E54B1DCE-4C36-4E64-BAE2-836329547E91}" destId="{CE08AF5B-26A6-4C72-9E8A-D41687580042}" srcOrd="0" destOrd="0" parTransId="{EC77B68A-AC34-4E6F-8D75-DAADD1F0A8C8}" sibTransId="{F71A5FAB-30E5-4B31-8CF8-7D19EB309794}"/>
    <dgm:cxn modelId="{502A06EE-7613-4283-8C98-F2F7CE1669F5}" srcId="{E54B1DCE-4C36-4E64-BAE2-836329547E91}" destId="{CCD4EC32-F632-41AC-ACFE-57628BC3B1DF}" srcOrd="3" destOrd="0" parTransId="{7807DA7D-A9FE-43EB-B9A8-2A8D7CC69D7E}" sibTransId="{E21CBDD6-F1CC-44F3-888C-41461AE2D38A}"/>
    <dgm:cxn modelId="{3C02CBF1-1250-4A05-8A57-AA0252D443D8}" type="presOf" srcId="{E3823637-D6D2-4B92-B757-881161A7B66D}" destId="{8C829B62-C548-4C9B-8F79-1BE18777A235}" srcOrd="0" destOrd="0" presId="urn:microsoft.com/office/officeart/2005/8/layout/default"/>
    <dgm:cxn modelId="{2ADBCCFD-CFE3-495D-B2D7-2DC3AE701057}" srcId="{E54B1DCE-4C36-4E64-BAE2-836329547E91}" destId="{C96CF3E1-9241-45C3-9A27-6D43E9BD0A9D}" srcOrd="4" destOrd="0" parTransId="{4A5A3679-44E7-4BA0-9084-6D0E6858C39C}" sibTransId="{A6801743-974E-4837-A29A-D91E4B72F3B1}"/>
    <dgm:cxn modelId="{F11A33FE-F9E1-4AD9-AEC7-AE199D5B6379}" srcId="{E54B1DCE-4C36-4E64-BAE2-836329547E91}" destId="{16696487-7548-4F12-BC98-DC82DB3B26C6}" srcOrd="7" destOrd="0" parTransId="{D7B1E2D7-5CFC-498D-969B-FC977750A231}" sibTransId="{E4139778-588F-468B-9B79-3AEAC2F1F2E4}"/>
    <dgm:cxn modelId="{1D8F897F-1A60-4159-AD7B-C7D07F7BFB65}" type="presParOf" srcId="{8C829B62-C548-4C9B-8F79-1BE18777A235}" destId="{1ECB68FB-4A56-4253-BFD0-49EE7EEF821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DC7C6-BA2D-4875-91EB-1F0E48D3588C}">
      <dsp:nvSpPr>
        <dsp:cNvPr id="0" name=""/>
        <dsp:cNvSpPr/>
      </dsp:nvSpPr>
      <dsp:spPr>
        <a:xfrm>
          <a:off x="0" y="419"/>
          <a:ext cx="5096933" cy="9808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1DFD7-9DE9-44C8-BB1D-CCE2759C96B1}">
      <dsp:nvSpPr>
        <dsp:cNvPr id="0" name=""/>
        <dsp:cNvSpPr/>
      </dsp:nvSpPr>
      <dsp:spPr>
        <a:xfrm>
          <a:off x="296702" y="221107"/>
          <a:ext cx="539459" cy="5394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9F5B7-795E-4F60-9158-5FC315102176}">
      <dsp:nvSpPr>
        <dsp:cNvPr id="0" name=""/>
        <dsp:cNvSpPr/>
      </dsp:nvSpPr>
      <dsp:spPr>
        <a:xfrm>
          <a:off x="1132865" y="419"/>
          <a:ext cx="3964067" cy="98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05" tIns="103805" rIns="103805" bIns="10380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2400" kern="1200">
              <a:hlinkClick xmlns:r="http://schemas.openxmlformats.org/officeDocument/2006/relationships" r:id="rId3"/>
            </a:rPr>
            <a:t>shonhiwac@zou.ac.zw</a:t>
          </a:r>
          <a:r>
            <a:rPr lang="en-ZW" sz="2400" kern="1200"/>
            <a:t>  </a:t>
          </a:r>
          <a:endParaRPr lang="en-US" sz="2400" kern="1200"/>
        </a:p>
      </dsp:txBody>
      <dsp:txXfrm>
        <a:off x="1132865" y="419"/>
        <a:ext cx="3964067" cy="980835"/>
      </dsp:txXfrm>
    </dsp:sp>
    <dsp:sp modelId="{8C273204-D903-4337-BC1B-BC2A8C65889E}">
      <dsp:nvSpPr>
        <dsp:cNvPr id="0" name=""/>
        <dsp:cNvSpPr/>
      </dsp:nvSpPr>
      <dsp:spPr>
        <a:xfrm>
          <a:off x="0" y="1226463"/>
          <a:ext cx="5096933" cy="9808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1ABAE-5CF7-4D46-925E-C52B2B280250}">
      <dsp:nvSpPr>
        <dsp:cNvPr id="0" name=""/>
        <dsp:cNvSpPr/>
      </dsp:nvSpPr>
      <dsp:spPr>
        <a:xfrm>
          <a:off x="296702" y="1447151"/>
          <a:ext cx="539459" cy="53945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3DC94-B4AB-4C39-BA1F-67F8331D9F91}">
      <dsp:nvSpPr>
        <dsp:cNvPr id="0" name=""/>
        <dsp:cNvSpPr/>
      </dsp:nvSpPr>
      <dsp:spPr>
        <a:xfrm>
          <a:off x="1132865" y="1226463"/>
          <a:ext cx="3964067" cy="98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05" tIns="103805" rIns="103805" bIns="10380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2400" kern="1200">
              <a:hlinkClick xmlns:r="http://schemas.openxmlformats.org/officeDocument/2006/relationships" r:id="rId6"/>
            </a:rPr>
            <a:t>caxtonfc@gmail.com</a:t>
          </a:r>
          <a:endParaRPr lang="en-US" sz="2400" kern="1200"/>
        </a:p>
      </dsp:txBody>
      <dsp:txXfrm>
        <a:off x="1132865" y="1226463"/>
        <a:ext cx="3964067" cy="980835"/>
      </dsp:txXfrm>
    </dsp:sp>
    <dsp:sp modelId="{CB2CF120-54E8-4704-83EE-8B2F0BE0B2B7}">
      <dsp:nvSpPr>
        <dsp:cNvPr id="0" name=""/>
        <dsp:cNvSpPr/>
      </dsp:nvSpPr>
      <dsp:spPr>
        <a:xfrm>
          <a:off x="0" y="2452508"/>
          <a:ext cx="5096933" cy="9808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8B5C6-DE15-4894-9AA3-EF614D18E1C6}">
      <dsp:nvSpPr>
        <dsp:cNvPr id="0" name=""/>
        <dsp:cNvSpPr/>
      </dsp:nvSpPr>
      <dsp:spPr>
        <a:xfrm>
          <a:off x="296702" y="2673196"/>
          <a:ext cx="539459" cy="5394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846C7-B06D-4164-9A36-94A191AC265A}">
      <dsp:nvSpPr>
        <dsp:cNvPr id="0" name=""/>
        <dsp:cNvSpPr/>
      </dsp:nvSpPr>
      <dsp:spPr>
        <a:xfrm>
          <a:off x="1132865" y="2452508"/>
          <a:ext cx="3964067" cy="98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05" tIns="103805" rIns="103805" bIns="10380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2400" kern="1200"/>
            <a:t>Cell: +263 772-732-714 - 499992</a:t>
          </a:r>
          <a:endParaRPr lang="en-US" sz="2400" kern="1200"/>
        </a:p>
      </dsp:txBody>
      <dsp:txXfrm>
        <a:off x="1132865" y="2452508"/>
        <a:ext cx="3964067" cy="9808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83DEB-8C85-4C81-9359-804108C0AFEA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3AC40B-422B-463E-B698-370523BB251C}">
      <dsp:nvSpPr>
        <dsp:cNvPr id="0" name=""/>
        <dsp:cNvSpPr/>
      </dsp:nvSpPr>
      <dsp:spPr>
        <a:xfrm>
          <a:off x="0" y="0"/>
          <a:ext cx="2103120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Opportunities of micro-credentials to government</a:t>
          </a:r>
          <a:endParaRPr lang="en-US" sz="2300" kern="1200"/>
        </a:p>
      </dsp:txBody>
      <dsp:txXfrm>
        <a:off x="0" y="0"/>
        <a:ext cx="2103120" cy="4351338"/>
      </dsp:txXfrm>
    </dsp:sp>
    <dsp:sp modelId="{254AE4C9-504E-47D0-8F5E-3822AF93CAA7}">
      <dsp:nvSpPr>
        <dsp:cNvPr id="0" name=""/>
        <dsp:cNvSpPr/>
      </dsp:nvSpPr>
      <dsp:spPr>
        <a:xfrm>
          <a:off x="2260854" y="34260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Respond to changing learners’ demographics</a:t>
          </a:r>
        </a:p>
      </dsp:txBody>
      <dsp:txXfrm>
        <a:off x="2260854" y="34260"/>
        <a:ext cx="8254746" cy="685208"/>
      </dsp:txXfrm>
    </dsp:sp>
    <dsp:sp modelId="{123BE3EE-DB3D-4E45-9784-231AF0A85B44}">
      <dsp:nvSpPr>
        <dsp:cNvPr id="0" name=""/>
        <dsp:cNvSpPr/>
      </dsp:nvSpPr>
      <dsp:spPr>
        <a:xfrm>
          <a:off x="2103120" y="719468"/>
          <a:ext cx="841248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FF5E2F-034D-4572-917C-E2FDC78A272A}">
      <dsp:nvSpPr>
        <dsp:cNvPr id="0" name=""/>
        <dsp:cNvSpPr/>
      </dsp:nvSpPr>
      <dsp:spPr>
        <a:xfrm>
          <a:off x="2260854" y="753729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Reflects neo-liberal market forces</a:t>
          </a:r>
        </a:p>
      </dsp:txBody>
      <dsp:txXfrm>
        <a:off x="2260854" y="753729"/>
        <a:ext cx="8254746" cy="685208"/>
      </dsp:txXfrm>
    </dsp:sp>
    <dsp:sp modelId="{967F1BF4-C75F-4B50-BAB1-5A9827010B12}">
      <dsp:nvSpPr>
        <dsp:cNvPr id="0" name=""/>
        <dsp:cNvSpPr/>
      </dsp:nvSpPr>
      <dsp:spPr>
        <a:xfrm>
          <a:off x="2103120" y="1438937"/>
          <a:ext cx="841248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D1D7C6C-D209-48C5-9DDB-FA391E5B7246}">
      <dsp:nvSpPr>
        <dsp:cNvPr id="0" name=""/>
        <dsp:cNvSpPr/>
      </dsp:nvSpPr>
      <dsp:spPr>
        <a:xfrm>
          <a:off x="2260854" y="1473197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Respond to pandemic, e.g., Covid-19</a:t>
          </a:r>
        </a:p>
      </dsp:txBody>
      <dsp:txXfrm>
        <a:off x="2260854" y="1473197"/>
        <a:ext cx="8254746" cy="685208"/>
      </dsp:txXfrm>
    </dsp:sp>
    <dsp:sp modelId="{22F20F64-EA41-4A44-B464-C424F5AA4378}">
      <dsp:nvSpPr>
        <dsp:cNvPr id="0" name=""/>
        <dsp:cNvSpPr/>
      </dsp:nvSpPr>
      <dsp:spPr>
        <a:xfrm>
          <a:off x="2103120" y="2158406"/>
          <a:ext cx="841248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E89ADC-8E71-4FAE-8DD9-0D74BFA13CDE}">
      <dsp:nvSpPr>
        <dsp:cNvPr id="0" name=""/>
        <dsp:cNvSpPr/>
      </dsp:nvSpPr>
      <dsp:spPr>
        <a:xfrm>
          <a:off x="2260854" y="2192666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Globalisation and growth</a:t>
          </a:r>
        </a:p>
      </dsp:txBody>
      <dsp:txXfrm>
        <a:off x="2260854" y="2192666"/>
        <a:ext cx="8254746" cy="685208"/>
      </dsp:txXfrm>
    </dsp:sp>
    <dsp:sp modelId="{47BCC45D-9965-478C-B132-FD96FE4C8CF0}">
      <dsp:nvSpPr>
        <dsp:cNvPr id="0" name=""/>
        <dsp:cNvSpPr/>
      </dsp:nvSpPr>
      <dsp:spPr>
        <a:xfrm>
          <a:off x="2103120" y="2877874"/>
          <a:ext cx="841248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B6FCF1-7935-4B44-AF87-F876D3F5CAF1}">
      <dsp:nvSpPr>
        <dsp:cNvPr id="0" name=""/>
        <dsp:cNvSpPr/>
      </dsp:nvSpPr>
      <dsp:spPr>
        <a:xfrm>
          <a:off x="2260854" y="2912135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Increase equity for under-represented groups</a:t>
          </a:r>
        </a:p>
      </dsp:txBody>
      <dsp:txXfrm>
        <a:off x="2260854" y="2912135"/>
        <a:ext cx="8254746" cy="685208"/>
      </dsp:txXfrm>
    </dsp:sp>
    <dsp:sp modelId="{27708553-D938-424C-BFB9-D48F2D4BE63F}">
      <dsp:nvSpPr>
        <dsp:cNvPr id="0" name=""/>
        <dsp:cNvSpPr/>
      </dsp:nvSpPr>
      <dsp:spPr>
        <a:xfrm>
          <a:off x="2103120" y="3597343"/>
          <a:ext cx="841248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F011B6-3D88-41FA-9476-9A6D08A844C3}">
      <dsp:nvSpPr>
        <dsp:cNvPr id="0" name=""/>
        <dsp:cNvSpPr/>
      </dsp:nvSpPr>
      <dsp:spPr>
        <a:xfrm>
          <a:off x="2260854" y="3631603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Government initiatives and nationwide policy</a:t>
          </a:r>
        </a:p>
      </dsp:txBody>
      <dsp:txXfrm>
        <a:off x="2260854" y="3631603"/>
        <a:ext cx="8254746" cy="685208"/>
      </dsp:txXfrm>
    </dsp:sp>
    <dsp:sp modelId="{52F3408E-AEE8-4F7A-998A-FD64FFAF22D5}">
      <dsp:nvSpPr>
        <dsp:cNvPr id="0" name=""/>
        <dsp:cNvSpPr/>
      </dsp:nvSpPr>
      <dsp:spPr>
        <a:xfrm>
          <a:off x="2103120" y="4316812"/>
          <a:ext cx="841248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EF88A-7866-4335-B076-D44A0AC53018}">
      <dsp:nvSpPr>
        <dsp:cNvPr id="0" name=""/>
        <dsp:cNvSpPr/>
      </dsp:nvSpPr>
      <dsp:spPr>
        <a:xfrm>
          <a:off x="0" y="0"/>
          <a:ext cx="11074697" cy="50751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476" tIns="435066" rIns="414476" bIns="435066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Envisioned Characteristics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900" kern="1200" dirty="0"/>
            <a:t>Focused on acquisition of skills and competencies offered online, face-to-face, and/or blended delivery modalities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900" kern="1200" dirty="0"/>
            <a:t>Short term as compared to traditional degrees and certificates; for example, could be 3-days to 9 months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900" kern="1200" dirty="0"/>
            <a:t>Created to verify credential as an evidence-based validation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900" kern="1200" dirty="0"/>
            <a:t>Awarded with academic credit or non-credit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900" kern="1200" dirty="0"/>
            <a:t>Assessed through peer review (e.g., university, agency, professional body)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900" kern="1200" dirty="0"/>
            <a:t>Consist of multiple skill levels (although not required), with competencies ranked by importance in each skill level and competency importance varying across levels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900" kern="1200" dirty="0"/>
            <a:t>Aligned or mapped to existing qualifications and/or standards frameworks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900" kern="1200" dirty="0"/>
            <a:t>Critical skill areas are identified with employers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900" kern="1200" dirty="0"/>
            <a:t>Characterized by autonomous transparency</a:t>
          </a:r>
        </a:p>
      </dsp:txBody>
      <dsp:txXfrm>
        <a:off x="0" y="0"/>
        <a:ext cx="11074697" cy="5075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8807C-BC67-49BF-BB6B-6F8179F3C47F}">
      <dsp:nvSpPr>
        <dsp:cNvPr id="0" name=""/>
        <dsp:cNvSpPr/>
      </dsp:nvSpPr>
      <dsp:spPr>
        <a:xfrm>
          <a:off x="0" y="146692"/>
          <a:ext cx="10515600" cy="7616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The European Union (EU) defines a micro-credential as: </a:t>
          </a:r>
        </a:p>
      </dsp:txBody>
      <dsp:txXfrm>
        <a:off x="37182" y="183874"/>
        <a:ext cx="10441236" cy="687306"/>
      </dsp:txXfrm>
    </dsp:sp>
    <dsp:sp modelId="{27BD1235-D86D-412F-911A-F1F2547F782A}">
      <dsp:nvSpPr>
        <dsp:cNvPr id="0" name=""/>
        <dsp:cNvSpPr/>
      </dsp:nvSpPr>
      <dsp:spPr>
        <a:xfrm>
          <a:off x="0" y="908362"/>
          <a:ext cx="10515600" cy="41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9370" rIns="220472" bIns="3937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2400" kern="1200" dirty="0"/>
            <a:t>The record of learning outcomes that a learner has acquired following a small volume of learning. 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2400" kern="1200" dirty="0"/>
            <a:t>The learning outcomes assessed against transparent and clearly defined criteria. 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2400" kern="1200" dirty="0"/>
            <a:t>Learning experiences are designed to provide the learner with specific knowledge, skills and competences that respond to societal, personal, cultural or labour market needs. 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2400" kern="1200" dirty="0"/>
            <a:t>Are owned by the learner, can be shared, are portable maybe standalone or combined into larger credentials. 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2400" kern="1200" dirty="0"/>
            <a:t>They are underpinned by quality assurance following agreed standards in the relevant sector or area of activity. </a:t>
          </a:r>
          <a:r>
            <a:rPr lang="en-US" sz="2400" b="1" i="1" kern="1200" dirty="0"/>
            <a:t>Source</a:t>
          </a:r>
          <a:r>
            <a:rPr lang="en-US" sz="2400" i="1" kern="1200" dirty="0"/>
            <a:t>: Council of the EU (2022).</a:t>
          </a:r>
          <a:endParaRPr lang="en-US" sz="2400" kern="1200" dirty="0"/>
        </a:p>
      </dsp:txBody>
      <dsp:txXfrm>
        <a:off x="0" y="908362"/>
        <a:ext cx="10515600" cy="4106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7644E-7346-4665-9FFA-74E0BC4FBD02}">
      <dsp:nvSpPr>
        <dsp:cNvPr id="0" name=""/>
        <dsp:cNvSpPr/>
      </dsp:nvSpPr>
      <dsp:spPr>
        <a:xfrm>
          <a:off x="1330" y="1116990"/>
          <a:ext cx="5189788" cy="31138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2600" b="1" kern="1200"/>
            <a:t>Features of a Microcredential</a:t>
          </a:r>
          <a:endParaRPr lang="en-US" sz="2600" kern="1200"/>
        </a:p>
      </dsp:txBody>
      <dsp:txXfrm>
        <a:off x="1330" y="1116990"/>
        <a:ext cx="5189788" cy="3113873"/>
      </dsp:txXfrm>
    </dsp:sp>
    <dsp:sp modelId="{795AD33D-FB54-4A7A-A410-523C72D75253}">
      <dsp:nvSpPr>
        <dsp:cNvPr id="0" name=""/>
        <dsp:cNvSpPr/>
      </dsp:nvSpPr>
      <dsp:spPr>
        <a:xfrm>
          <a:off x="5710098" y="294523"/>
          <a:ext cx="5189788" cy="4758808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 micro-credential is  a  record  of  focused  learning  achievement,  verifying  what  the  learner  knows,  understands, or can do;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000" kern="1200" dirty="0"/>
            <a:t>includes   assessment   based   on   clearly   defined  standards  and  awarded  by  a trusted provider;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000" kern="1200" dirty="0"/>
            <a:t>has   stand-alone   value   and   may   also   contribute    to    or    complement    other    micro- credentials    or    macro-credentials, including   through   recognition   of   prior   learning;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000" kern="1200" dirty="0"/>
            <a:t>meets the standards required by relevant quality assurance.</a:t>
          </a:r>
        </a:p>
      </dsp:txBody>
      <dsp:txXfrm>
        <a:off x="5710098" y="294523"/>
        <a:ext cx="5189788" cy="47588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D50D7-CE41-4AF6-A212-0E47CE929121}">
      <dsp:nvSpPr>
        <dsp:cNvPr id="0" name=""/>
        <dsp:cNvSpPr/>
      </dsp:nvSpPr>
      <dsp:spPr>
        <a:xfrm>
          <a:off x="1045522" y="2719"/>
          <a:ext cx="9061194" cy="5436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Value of Micro-Credentials</a:t>
          </a:r>
          <a:endParaRPr lang="en-US" sz="30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300" kern="1200" dirty="0"/>
            <a:t>Employees supplement their college degrees and increase their marketability in the workforce, they seek micro-credentials in those areas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300" kern="1200" dirty="0"/>
            <a:t>They foster workplace competencies that improve career advancement and employability.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300" kern="1200" dirty="0"/>
            <a:t>Meets industry and sub-industry requirements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300" kern="1200" dirty="0"/>
            <a:t>Employees can customize their learning experience with micro-credentials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300" kern="1200" dirty="0"/>
            <a:t>A great substitute for upgrading skills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300" kern="1200" dirty="0"/>
            <a:t>Enables training programme development to be flexible and scalable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300" kern="1200" dirty="0"/>
            <a:t>To progress in their employment, earn more money, and demonstrate competency faster than is possible with full degree programmes</a:t>
          </a:r>
        </a:p>
      </dsp:txBody>
      <dsp:txXfrm>
        <a:off x="1045522" y="2719"/>
        <a:ext cx="9061194" cy="54367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AC37C-90F7-46AD-98D8-331030A9971E}">
      <dsp:nvSpPr>
        <dsp:cNvPr id="0" name=""/>
        <dsp:cNvSpPr/>
      </dsp:nvSpPr>
      <dsp:spPr>
        <a:xfrm>
          <a:off x="0" y="139149"/>
          <a:ext cx="8583562" cy="1042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Purpose of Microcredentialling at CIFOZ</a:t>
          </a:r>
          <a:endParaRPr lang="en-US" sz="2300" kern="1200" dirty="0"/>
        </a:p>
      </dsp:txBody>
      <dsp:txXfrm>
        <a:off x="50888" y="190037"/>
        <a:ext cx="8481786" cy="940664"/>
      </dsp:txXfrm>
    </dsp:sp>
    <dsp:sp modelId="{92D7A10B-CB26-4C7B-98AE-13BFE9E7B6E0}">
      <dsp:nvSpPr>
        <dsp:cNvPr id="0" name=""/>
        <dsp:cNvSpPr/>
      </dsp:nvSpPr>
      <dsp:spPr>
        <a:xfrm>
          <a:off x="0" y="1247829"/>
          <a:ext cx="8583562" cy="9212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Skill acquisition, Upskilling and Reskilling continuously is essential in the fourth industrial revolution.</a:t>
          </a:r>
        </a:p>
      </dsp:txBody>
      <dsp:txXfrm>
        <a:off x="44971" y="1292800"/>
        <a:ext cx="8493620" cy="831300"/>
      </dsp:txXfrm>
    </dsp:sp>
    <dsp:sp modelId="{3278C45F-63DC-46AB-B0D8-72FE4F3CE26D}">
      <dsp:nvSpPr>
        <dsp:cNvPr id="0" name=""/>
        <dsp:cNvSpPr/>
      </dsp:nvSpPr>
      <dsp:spPr>
        <a:xfrm>
          <a:off x="0" y="2235311"/>
          <a:ext cx="8583562" cy="8796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Benefits of micro-credentials at CIFOZ</a:t>
          </a:r>
          <a:endParaRPr lang="en-US" sz="2300" kern="1200"/>
        </a:p>
      </dsp:txBody>
      <dsp:txXfrm>
        <a:off x="42941" y="2278252"/>
        <a:ext cx="8497680" cy="793761"/>
      </dsp:txXfrm>
    </dsp:sp>
    <dsp:sp modelId="{EBCFDEC9-27EC-47D4-94B3-36B00B541B80}">
      <dsp:nvSpPr>
        <dsp:cNvPr id="0" name=""/>
        <dsp:cNvSpPr/>
      </dsp:nvSpPr>
      <dsp:spPr>
        <a:xfrm>
          <a:off x="0" y="3114954"/>
          <a:ext cx="8583562" cy="2475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52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800" kern="1200" dirty="0"/>
            <a:t>Worker-centred learning / increase motivation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800" kern="1200" dirty="0"/>
            <a:t>Increase flexibility for learning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800" kern="1200" dirty="0"/>
            <a:t>Promote a culture of lifelong learning / upskilling / evidence of skills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800" kern="1200" dirty="0"/>
            <a:t>Increase employability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800" kern="1200" dirty="0"/>
            <a:t>Develop 21st Century transversal skills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800" kern="1200" dirty="0"/>
            <a:t>Increase access and pathways to formal education (cost)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800" kern="1200" dirty="0"/>
            <a:t>Cost-effective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800" kern="1200" dirty="0"/>
            <a:t>Customisable</a:t>
          </a:r>
        </a:p>
      </dsp:txBody>
      <dsp:txXfrm>
        <a:off x="0" y="3114954"/>
        <a:ext cx="8583562" cy="24757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959F0-1DD3-4B1F-88FC-2443BA810BEF}">
      <dsp:nvSpPr>
        <dsp:cNvPr id="0" name=""/>
        <dsp:cNvSpPr/>
      </dsp:nvSpPr>
      <dsp:spPr>
        <a:xfrm>
          <a:off x="1096219" y="665"/>
          <a:ext cx="8323160" cy="43500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4200" b="1" kern="1200"/>
            <a:t>Opportunities to Learners</a:t>
          </a:r>
          <a:endParaRPr lang="en-US" sz="42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300" kern="1200" dirty="0"/>
            <a:t>Improves employability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300" kern="1200" dirty="0"/>
            <a:t>Helps with career cushioning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300" kern="1200"/>
            <a:t>Provides flexibility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300" kern="1200" dirty="0"/>
            <a:t>Stackable qualifications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300" kern="1200" dirty="0"/>
            <a:t>Higher levels of productivity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300" kern="1200" dirty="0"/>
            <a:t>Encourages continuous/lifelong learning</a:t>
          </a:r>
        </a:p>
      </dsp:txBody>
      <dsp:txXfrm>
        <a:off x="1096219" y="665"/>
        <a:ext cx="8323160" cy="43500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31FC5-7064-498D-A5EC-88AAD0B94FAB}">
      <dsp:nvSpPr>
        <dsp:cNvPr id="0" name=""/>
        <dsp:cNvSpPr/>
      </dsp:nvSpPr>
      <dsp:spPr>
        <a:xfrm>
          <a:off x="821934" y="3341"/>
          <a:ext cx="8871731" cy="434465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3500" b="1" kern="1200"/>
            <a:t>Opportunities to employers</a:t>
          </a:r>
          <a:endParaRPr lang="en-US" sz="35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700" kern="1200" dirty="0"/>
            <a:t>Fulfilling employer demands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700" kern="1200" dirty="0"/>
            <a:t>Acknowledgment of skills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700" kern="1200" dirty="0"/>
            <a:t>Promote sustainable development goals/Continuous Professional Development (CPD).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700" kern="1200" dirty="0"/>
            <a:t>Future of work and skills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700" kern="1200" dirty="0"/>
            <a:t>Closes skill gaps in response to changing nature of work</a:t>
          </a:r>
        </a:p>
      </dsp:txBody>
      <dsp:txXfrm>
        <a:off x="1034023" y="215430"/>
        <a:ext cx="8447553" cy="39204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15C18-1312-4F9E-B780-DB31F0C3C866}">
      <dsp:nvSpPr>
        <dsp:cNvPr id="0" name=""/>
        <dsp:cNvSpPr/>
      </dsp:nvSpPr>
      <dsp:spPr>
        <a:xfrm>
          <a:off x="0" y="259622"/>
          <a:ext cx="6798539" cy="8599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3500" b="1" kern="1200"/>
            <a:t>Challenges for employers</a:t>
          </a:r>
          <a:endParaRPr lang="en-US" sz="3500" kern="1200"/>
        </a:p>
      </dsp:txBody>
      <dsp:txXfrm>
        <a:off x="41979" y="301601"/>
        <a:ext cx="6714581" cy="775991"/>
      </dsp:txXfrm>
    </dsp:sp>
    <dsp:sp modelId="{84A5FB4D-47FC-4401-B91D-66583F48D081}">
      <dsp:nvSpPr>
        <dsp:cNvPr id="0" name=""/>
        <dsp:cNvSpPr/>
      </dsp:nvSpPr>
      <dsp:spPr>
        <a:xfrm>
          <a:off x="0" y="1119572"/>
          <a:ext cx="6798539" cy="289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54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2700" b="1" kern="1200" dirty="0"/>
            <a:t>Consistency </a:t>
          </a:r>
          <a:r>
            <a:rPr lang="en-US" sz="2700" kern="1200" dirty="0"/>
            <a:t>- microcredentials must demonstrate completion and mastery of project-based education leading to competency in each field or topic to avoid inconsistency in credential value.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2700" b="1" kern="1200" dirty="0"/>
            <a:t>Fraudulence</a:t>
          </a:r>
          <a:r>
            <a:rPr lang="en-US" sz="2700" kern="1200" dirty="0"/>
            <a:t> / Authenticity due to variety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2700" b="1" kern="1200" dirty="0"/>
            <a:t>Lack</a:t>
          </a:r>
          <a:r>
            <a:rPr lang="en-US" sz="2700" kern="1200" dirty="0"/>
            <a:t> of formal recognition</a:t>
          </a:r>
        </a:p>
      </dsp:txBody>
      <dsp:txXfrm>
        <a:off x="0" y="1119572"/>
        <a:ext cx="6798539" cy="2898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B68FB-4A56-4253-BFD0-49EE7EEF8212}">
      <dsp:nvSpPr>
        <dsp:cNvPr id="0" name=""/>
        <dsp:cNvSpPr/>
      </dsp:nvSpPr>
      <dsp:spPr>
        <a:xfrm>
          <a:off x="489646" y="1038"/>
          <a:ext cx="10172946" cy="50969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3300" b="1" kern="1200" dirty="0"/>
            <a:t>Opportunities for higher education institutions</a:t>
          </a:r>
          <a:endParaRPr lang="en-US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600" kern="1200" dirty="0"/>
            <a:t>Support new models of pedagogy (method of teaching) – which include a lack of understanding about micro-credentials among senior leaders, financial and funding allocation for implementation.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600" kern="1200"/>
            <a:t>Advancement in technology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600" kern="1200" dirty="0"/>
            <a:t>Develop a new 21st Century credential ecology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600" kern="1200" dirty="0"/>
            <a:t>Test innovations and trigger changes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600" kern="1200" dirty="0"/>
            <a:t>Promote major education system reform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600" kern="1200" dirty="0"/>
            <a:t>Increase institution revenue and reputation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600" kern="1200"/>
            <a:t>Reduce costs of education and training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600" kern="1200" dirty="0"/>
            <a:t>Increase university enrolment/registrations</a:t>
          </a:r>
        </a:p>
      </dsp:txBody>
      <dsp:txXfrm>
        <a:off x="489646" y="1038"/>
        <a:ext cx="10172946" cy="5096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37A49-8F0E-855A-DFE4-9D12B0EF7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6D515-5319-ACB8-6FDE-00DD454E3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B26D6-6B06-568C-2029-8BE96248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6A04-200A-4BAC-9BE1-FF74C72F017A}" type="datetimeFigureOut">
              <a:rPr lang="en-ZW" smtClean="0"/>
              <a:t>3/10/2024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E3C0F-9FD7-12F6-4795-C8CD30D3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95A47-ACFC-FE41-5E9E-E2DF4A65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98D9-D587-4AC1-8C4A-19C4EABEA3E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85749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59C8-D59D-8310-0388-E47806F19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B64E2-CF11-9ECE-979A-D70214EB8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4BB1A-DFEE-A0A4-AC62-F274B3EBF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6A04-200A-4BAC-9BE1-FF74C72F017A}" type="datetimeFigureOut">
              <a:rPr lang="en-ZW" smtClean="0"/>
              <a:t>3/10/2024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69085-E579-5AF9-8FC9-C5FA3BB4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2C31F-268F-806A-D706-CB491F574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98D9-D587-4AC1-8C4A-19C4EABEA3E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10904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750E33-9691-DD46-41B7-C1BBE104A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59208B-B873-A4AE-FC4E-BDAEB1166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3D8EA-ED0D-2EBA-F726-F3D58168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6A04-200A-4BAC-9BE1-FF74C72F017A}" type="datetimeFigureOut">
              <a:rPr lang="en-ZW" smtClean="0"/>
              <a:t>3/10/2024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B0B16-20E7-8C4C-A838-4BB5DD8D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4B536-96AC-B75D-736C-4FD08327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98D9-D587-4AC1-8C4A-19C4EABEA3E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61531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398A-C6B1-B2C1-9D19-69ABBA5CF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458F-D545-2FE4-F919-EF19BC628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54258-9A0F-F0FE-D92F-520B1A020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6A04-200A-4BAC-9BE1-FF74C72F017A}" type="datetimeFigureOut">
              <a:rPr lang="en-ZW" smtClean="0"/>
              <a:t>3/10/2024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011D9-46E5-3EC6-091D-C689693DB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1EC2F-E485-B9BF-B5DC-9EEB3DAA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98D9-D587-4AC1-8C4A-19C4EABEA3E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9829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60910-285A-12DC-4D5F-937BF12E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9356E-1986-9B63-ED1E-18235E610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49D8B-F831-1362-0B7F-CE985A6F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6A04-200A-4BAC-9BE1-FF74C72F017A}" type="datetimeFigureOut">
              <a:rPr lang="en-ZW" smtClean="0"/>
              <a:t>3/10/2024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CAC44-1362-8904-0DBF-B709C0ED2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A990D-D3DA-4C20-818C-67AA781C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98D9-D587-4AC1-8C4A-19C4EABEA3E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32793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D7B8-4471-3BB3-B6A5-978F40DFE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0705B-75A4-3B3C-B323-5A1FDFCB4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33EEB-ED28-7751-590B-CE336AE38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79C7A-ADCC-3FD0-4C33-09865DA8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6A04-200A-4BAC-9BE1-FF74C72F017A}" type="datetimeFigureOut">
              <a:rPr lang="en-ZW" smtClean="0"/>
              <a:t>3/10/2024</a:t>
            </a:fld>
            <a:endParaRPr lang="en-Z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BDCFF-877D-57FF-FAAA-686F6770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BE78E-D22C-61A6-D009-B1D9D0F8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98D9-D587-4AC1-8C4A-19C4EABEA3E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24215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4E564-DCFB-5B88-34E5-220997672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253A7-E1C6-D50C-F622-37A305FC7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615F7-4F2E-9BB0-403D-ED8E34E82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4A1EB-E381-D63C-8470-6E289E4D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7DB96F-1ED8-4CA7-DF1D-F8AE38B14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29CB47-0104-B19D-6B2C-63F17DE5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6A04-200A-4BAC-9BE1-FF74C72F017A}" type="datetimeFigureOut">
              <a:rPr lang="en-ZW" smtClean="0"/>
              <a:t>3/10/2024</a:t>
            </a:fld>
            <a:endParaRPr lang="en-Z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10CA91-2835-0E2D-6AF5-961893EE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D57CB-1A84-7DA9-B149-81F9E4B1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98D9-D587-4AC1-8C4A-19C4EABEA3E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92211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9EBB-B1BC-41E3-AC2D-6DD2B525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042503-AF72-5C0D-C94B-F0A2EE311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6A04-200A-4BAC-9BE1-FF74C72F017A}" type="datetimeFigureOut">
              <a:rPr lang="en-ZW" smtClean="0"/>
              <a:t>3/10/2024</a:t>
            </a:fld>
            <a:endParaRPr lang="en-Z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1A54F-0EDD-DC58-5A4F-B7C4489E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02F7E-9B90-C3C5-992C-15EF72E3C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98D9-D587-4AC1-8C4A-19C4EABEA3E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5754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B2D29-E33E-7957-9C54-6B3B69DF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6A04-200A-4BAC-9BE1-FF74C72F017A}" type="datetimeFigureOut">
              <a:rPr lang="en-ZW" smtClean="0"/>
              <a:t>3/10/2024</a:t>
            </a:fld>
            <a:endParaRPr lang="en-Z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51CA31-E257-CB13-4F99-2B357CAE1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7165E-A630-D674-E419-BFD214D8A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98D9-D587-4AC1-8C4A-19C4EABEA3E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43728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04446-DAF1-9941-25F7-7C978AFC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B8967-5ACD-AB8D-A8C3-83EF080A9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4638C-8A9F-3F18-A1BD-61F0A89E6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04A23-5E5A-D85B-4D93-E10A99C72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6A04-200A-4BAC-9BE1-FF74C72F017A}" type="datetimeFigureOut">
              <a:rPr lang="en-ZW" smtClean="0"/>
              <a:t>3/10/2024</a:t>
            </a:fld>
            <a:endParaRPr lang="en-Z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6B82C-58A2-FBA2-6E53-AD9438F7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14C1A-AFF9-F717-87D5-145AD128D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98D9-D587-4AC1-8C4A-19C4EABEA3E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48045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8642-55B4-A56C-1A34-D4314C885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CAC1E3-931D-60A0-CA74-F5BDDA907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6639-542F-5CB5-1982-61F95861D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BF36E-A6A5-120E-A8C9-09BDF8CEC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6A04-200A-4BAC-9BE1-FF74C72F017A}" type="datetimeFigureOut">
              <a:rPr lang="en-ZW" smtClean="0"/>
              <a:t>3/10/2024</a:t>
            </a:fld>
            <a:endParaRPr lang="en-Z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BD761-882E-AD33-F1DF-0DB0760F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FF6C8-945D-35A8-7D72-6AD8B2D28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98D9-D587-4AC1-8C4A-19C4EABEA3E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4201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561E2-3E8E-6EC9-7B29-BFC1DBC1C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C28AB-AF21-196F-C9F6-85EDD5797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81B06-8323-092E-AEB9-B800909D61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ED6A04-200A-4BAC-9BE1-FF74C72F017A}" type="datetimeFigureOut">
              <a:rPr lang="en-ZW" smtClean="0"/>
              <a:t>3/10/2024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EB519-8713-9BC5-2AE6-03F2602DB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417A2-F9C0-6C48-A5AD-9D6BCA90A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D98D9-D587-4AC1-8C4A-19C4EABEA3E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4905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EF085B8-A2C0-4A6F-B663-CCC56F3C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2658F6D6-96E0-421A-96D6-3DF404008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3CF62545-93A0-4FD5-9B48-48DCA794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A43ED-3507-2A5E-3F33-6C7B040E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181735" cy="1035972"/>
          </a:xfrm>
        </p:spPr>
        <p:txBody>
          <a:bodyPr>
            <a:normAutofit fontScale="90000"/>
          </a:bodyPr>
          <a:lstStyle/>
          <a:p>
            <a:br>
              <a:rPr lang="en-Z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Z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BETWEEN UNIVERSITIES AND THE PRIVATE SECTOR IN A RESTRUCTURED UNIVERSITY CURRICULUM: MICROCREDENTIALS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94C40-7414-DD23-822E-B2457C5C0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28999"/>
            <a:ext cx="4361873" cy="274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Caxton Shonhiwa - PhD</a:t>
            </a:r>
          </a:p>
        </p:txBody>
      </p:sp>
      <p:graphicFrame>
        <p:nvGraphicFramePr>
          <p:cNvPr id="27" name="Content Placeholder 3">
            <a:extLst>
              <a:ext uri="{FF2B5EF4-FFF2-40B4-BE49-F238E27FC236}">
                <a16:creationId xmlns:a16="http://schemas.microsoft.com/office/drawing/2014/main" id="{953CB540-FAA0-2F47-97D9-3AFE0E7329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6992510"/>
              </p:ext>
            </p:extLst>
          </p:nvPr>
        </p:nvGraphicFramePr>
        <p:xfrm>
          <a:off x="6256866" y="2743199"/>
          <a:ext cx="5096933" cy="343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1551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2042A-219E-B473-2B3C-371FEF4C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387927"/>
            <a:ext cx="6798541" cy="319996"/>
          </a:xfrm>
        </p:spPr>
        <p:txBody>
          <a:bodyPr anchor="b">
            <a:normAutofit fontScale="90000"/>
          </a:bodyPr>
          <a:lstStyle/>
          <a:p>
            <a:r>
              <a:rPr lang="en-Z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MICROCREDENTIALS</a:t>
            </a:r>
            <a:endParaRPr lang="en-ZW" sz="40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734CAB0-D20E-0850-C2D0-A2F6269E6D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60" r="28694" b="-1"/>
          <a:stretch/>
        </p:blipFill>
        <p:spPr>
          <a:xfrm>
            <a:off x="1" y="10"/>
            <a:ext cx="3185651" cy="6857990"/>
          </a:xfrm>
          <a:prstGeom prst="rect">
            <a:avLst/>
          </a:prstGeom>
          <a:effectLst/>
        </p:spPr>
      </p:pic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520C07ED-519D-658F-C5B4-0D19AEA8C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666676"/>
              </p:ext>
            </p:extLst>
          </p:nvPr>
        </p:nvGraphicFramePr>
        <p:xfrm>
          <a:off x="3480619" y="840659"/>
          <a:ext cx="8583562" cy="572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517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59EB6B1-0815-51EC-D113-EF292FD6FE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213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FE0312-9689-1D43-94E7-B56FA570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ZW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MICROCREDENTIALS</a:t>
            </a:r>
            <a:endParaRPr lang="en-ZW" dirty="0">
              <a:solidFill>
                <a:srgbClr val="FFFFFF"/>
              </a:solidFill>
            </a:endParaRPr>
          </a:p>
        </p:txBody>
      </p: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6DC79960-7A11-4937-1ABB-F5A0E9B334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4195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190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217B0-DD5E-AAC0-5800-8B4D27E8B9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7416" b="83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59E9FE-83DE-626E-B656-537BAB51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ZW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MICROCREDENTIALS</a:t>
            </a:r>
            <a:endParaRPr lang="en-ZW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9DA344-BB51-8D2D-CF1E-680FFAE4E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7996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8016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1B8DF-52D0-3CEF-6C2F-F5A328C7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954411"/>
          </a:xfrm>
        </p:spPr>
        <p:txBody>
          <a:bodyPr anchor="b">
            <a:normAutofit/>
          </a:bodyPr>
          <a:lstStyle/>
          <a:p>
            <a:r>
              <a:rPr lang="en-Z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MICROCREDENTIALS</a:t>
            </a:r>
            <a:endParaRPr lang="en-ZW" sz="4000" dirty="0"/>
          </a:p>
        </p:txBody>
      </p:sp>
      <p:pic>
        <p:nvPicPr>
          <p:cNvPr id="39" name="Picture 38" descr="A blurry blue and white background&#10;&#10;Description automatically generated">
            <a:extLst>
              <a:ext uri="{FF2B5EF4-FFF2-40B4-BE49-F238E27FC236}">
                <a16:creationId xmlns:a16="http://schemas.microsoft.com/office/drawing/2014/main" id="{4A4E3823-7177-9385-EC25-6461BFB1AD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44" r="37910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15772F3D-21B6-18B4-264E-A0258122E4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230913"/>
              </p:ext>
            </p:extLst>
          </p:nvPr>
        </p:nvGraphicFramePr>
        <p:xfrm>
          <a:off x="4553734" y="1837854"/>
          <a:ext cx="6798539" cy="4277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2180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rry image of a blue and yellow light&#10;&#10;Description automatically generated">
            <a:extLst>
              <a:ext uri="{FF2B5EF4-FFF2-40B4-BE49-F238E27FC236}">
                <a16:creationId xmlns:a16="http://schemas.microsoft.com/office/drawing/2014/main" id="{22690ECD-35CB-4337-A6AD-C4CDA57528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93A5F0-49C5-A477-A695-A585324B7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9643"/>
          </a:xfrm>
        </p:spPr>
        <p:txBody>
          <a:bodyPr>
            <a:normAutofit/>
          </a:bodyPr>
          <a:lstStyle/>
          <a:p>
            <a:r>
              <a:rPr lang="en-ZW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MICROCREDENTIALS</a:t>
            </a:r>
            <a:endParaRPr lang="en-ZW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39D411-F57A-2D19-68D5-6879A8F03F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685765"/>
              </p:ext>
            </p:extLst>
          </p:nvPr>
        </p:nvGraphicFramePr>
        <p:xfrm>
          <a:off x="838199" y="1611516"/>
          <a:ext cx="11152239" cy="509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9703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935DB0-36D0-5C2E-7342-262D35382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997023" y="1983966"/>
            <a:ext cx="6861971" cy="288610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42000">
                <a:schemeClr val="accent5">
                  <a:lumMod val="60000"/>
                  <a:lumOff val="40000"/>
                  <a:alpha val="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D31893-BB06-4F90-7CCA-0A7A2694F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733719" y="2386659"/>
            <a:ext cx="6858001" cy="208935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64000">
                <a:schemeClr val="accent2">
                  <a:alpha val="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8ABF93-7FE7-6D3B-6AD7-C3921745C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177885" y="2763688"/>
            <a:ext cx="4029510" cy="4096646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C4FB21-0C2C-3F62-3EC5-DD378DBD3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74421" y="-3983511"/>
            <a:ext cx="3140765" cy="1110779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accent5">
                  <a:lumMod val="60000"/>
                  <a:lumOff val="40000"/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90A04-1F34-4550-868B-05D8F4AC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ZW">
                <a:latin typeface="Times New Roman" panose="02020603050405020304" pitchFamily="18" charset="0"/>
                <a:cs typeface="Times New Roman" panose="02020603050405020304" pitchFamily="18" charset="0"/>
              </a:rPr>
              <a:t>MICROCREDENTIALS</a:t>
            </a:r>
            <a:endParaRPr lang="en-ZW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B7EC84-DA9A-C039-4D58-B5525B1345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7040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0675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250C39F-3F6C-4D53-86D2-7BC6B2FF6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n abstract design with lines and financial symbols">
            <a:extLst>
              <a:ext uri="{FF2B5EF4-FFF2-40B4-BE49-F238E27FC236}">
                <a16:creationId xmlns:a16="http://schemas.microsoft.com/office/drawing/2014/main" id="{0CFB4C64-105B-5FF9-C324-B13CA45C9D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07" b="770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3781F-C5CC-6AA9-5E7D-71E06BD2D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10431"/>
            <a:ext cx="4724400" cy="1466455"/>
          </a:xfrm>
        </p:spPr>
        <p:txBody>
          <a:bodyPr anchor="b">
            <a:normAutofit/>
          </a:bodyPr>
          <a:lstStyle/>
          <a:p>
            <a:r>
              <a:rPr lang="en-ZW" sz="3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MICROCREDENTIALS</a:t>
            </a:r>
            <a:endParaRPr lang="en-ZW" sz="34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29A6A-A567-BA8F-87F5-6A91D3A02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492080"/>
            <a:ext cx="7160914" cy="3637116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Challenges of implementing Microcredentials by government</a:t>
            </a:r>
          </a:p>
          <a:p>
            <a:pPr marL="0" indent="0">
              <a:spcAft>
                <a:spcPts val="800"/>
              </a:spcAft>
              <a:buNone/>
            </a:pPr>
            <a:endParaRPr lang="en-ZW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Confusion about the definition and taxonomy (classification)</a:t>
            </a:r>
            <a:endParaRPr lang="en-ZW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US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Funding and financing</a:t>
            </a:r>
            <a:endParaRPr lang="en-ZW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n-ZW" sz="2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ZW" sz="20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02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8E2BC-732B-7D31-7E75-8663AE0FB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200"/>
          </a:xfrm>
        </p:spPr>
        <p:txBody>
          <a:bodyPr>
            <a:normAutofit/>
          </a:bodyPr>
          <a:lstStyle/>
          <a:p>
            <a:r>
              <a:rPr lang="en-ZW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MICROCREDENTIALS</a:t>
            </a:r>
            <a:endParaRPr lang="en-ZW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D6A8FF-CE89-ACC9-D656-075C1BB956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063870"/>
              </p:ext>
            </p:extLst>
          </p:nvPr>
        </p:nvGraphicFramePr>
        <p:xfrm>
          <a:off x="838200" y="1439501"/>
          <a:ext cx="11076160" cy="5151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3528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 up of cells">
            <a:extLst>
              <a:ext uri="{FF2B5EF4-FFF2-40B4-BE49-F238E27FC236}">
                <a16:creationId xmlns:a16="http://schemas.microsoft.com/office/drawing/2014/main" id="{29135845-4815-590C-3E18-87E7AE99C6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BD2445-DD47-9CD0-D315-8CA8B05A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n-ZW">
                <a:ln w="22225">
                  <a:solidFill>
                    <a:srgbClr val="FFFFFF"/>
                  </a:solidFill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MICROCREDENTIALS</a:t>
            </a:r>
            <a:endParaRPr lang="en-ZW">
              <a:ln w="22225">
                <a:solidFill>
                  <a:srgbClr val="FFFFFF"/>
                </a:solidFill>
              </a:ln>
              <a:noFill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FA42B-A777-CDF0-F598-DC3110F98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0" y="1065862"/>
            <a:ext cx="4149357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ZW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for Action</a:t>
            </a:r>
          </a:p>
          <a:p>
            <a:pPr marL="0" indent="0">
              <a:buNone/>
            </a:pPr>
            <a:endParaRPr lang="en-ZW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ZW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ZW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 Microcredentials to skill, up-skill and re-skill your workforce</a:t>
            </a:r>
          </a:p>
        </p:txBody>
      </p:sp>
    </p:spTree>
    <p:extLst>
      <p:ext uri="{BB962C8B-B14F-4D97-AF65-F5344CB8AC3E}">
        <p14:creationId xmlns:p14="http://schemas.microsoft.com/office/powerpoint/2010/main" val="1829189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Digital financial graph">
            <a:extLst>
              <a:ext uri="{FF2B5EF4-FFF2-40B4-BE49-F238E27FC236}">
                <a16:creationId xmlns:a16="http://schemas.microsoft.com/office/drawing/2014/main" id="{8D55ECA4-42A2-B6C9-D66D-FB42753AE3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6E3D53-FECD-4841-5AE8-0906E24F4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MICRO-CREDENTIALS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20082-E073-0729-449A-319E5FD9E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0143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en-US" b="1" kern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Introduction: OECD forecasts</a:t>
            </a:r>
            <a:endParaRPr lang="en-US" b="1" kern="1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kern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According to a just-ended Garner study, the number of skills needed for a single profession is growing by 10% year, and 58% of the workforce will require new skill sets to perform their jobs effectively. In a typical 2017 job advertisement in sales, finance, or IT, one out of every three talents is already out of date.</a:t>
            </a:r>
            <a:endParaRPr lang="en-US" kern="1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kern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address this issue, Microcredentials have surfaced as a flexible and reasonably priced means </a:t>
            </a:r>
            <a:r>
              <a:rPr lang="en-US" ker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employees to </a:t>
            </a:r>
            <a:r>
              <a:rPr lang="en-US" kern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acquire new skills.</a:t>
            </a:r>
            <a:endParaRPr lang="en-US" kern="1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kern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Microcredentials are condensed, narrowly focused certification-style courses that offer information, expertise, and abilities that employers are looking for.</a:t>
            </a:r>
            <a:endParaRPr lang="en-US" kern="1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89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mplex maths formulae on a blackboard">
            <a:extLst>
              <a:ext uri="{FF2B5EF4-FFF2-40B4-BE49-F238E27FC236}">
                <a16:creationId xmlns:a16="http://schemas.microsoft.com/office/drawing/2014/main" id="{E3F98293-C1D5-1C52-927B-EA56484C51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8208" b="47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F9276-DA47-759A-85EC-B34C3E89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ZW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MICROCREDENTIALS</a:t>
            </a:r>
            <a:endParaRPr lang="en-ZW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F28E7-D9B2-3C97-8445-0A9583E78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en-US" sz="2400" b="1" kern="0" spc="75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Definitions of Micro-Credential? </a:t>
            </a:r>
            <a:endParaRPr lang="en-ZW" sz="2400" kern="10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en-US" sz="2400" ker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micro-credential has been defined as follows in one of the draft definitions included in the UNESCO Preliminary Report "Towards a Common Definition of Micro-credentials":  </a:t>
            </a:r>
            <a:endParaRPr lang="en-ZW" sz="2400" kern="10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sz="2400" ker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record of concentrated learning accomplishment that attests to the learner's knowledge, comprehension, and/or ability; </a:t>
            </a:r>
            <a:endParaRPr lang="en-ZW" sz="2400" kern="10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sz="2400" ker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comprises evaluation according to well-defined criteria and is granted by an authority; </a:t>
            </a:r>
            <a:endParaRPr lang="en-ZW" sz="2400" kern="10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US" sz="2400" ker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possesses independent worth and can support or enhance other micro- or macro-credentials, such as by acknowledging previous learning scale.</a:t>
            </a:r>
            <a:endParaRPr lang="en-ZW" sz="2400" kern="10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W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9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ue and green lines&#10;&#10;Description automatically generated">
            <a:extLst>
              <a:ext uri="{FF2B5EF4-FFF2-40B4-BE49-F238E27FC236}">
                <a16:creationId xmlns:a16="http://schemas.microsoft.com/office/drawing/2014/main" id="{1F616941-7CB3-D49F-83C0-98C9FF36A2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DC231-2987-305E-3A03-AB8F18D56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ZW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MICROCREDENTIALS</a:t>
            </a:r>
            <a:endParaRPr lang="en-ZW">
              <a:solidFill>
                <a:srgbClr val="FFFFFF"/>
              </a:solidFill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D2BD87C0-BF61-FCE2-3282-439722994D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53619"/>
              </p:ext>
            </p:extLst>
          </p:nvPr>
        </p:nvGraphicFramePr>
        <p:xfrm>
          <a:off x="838200" y="1519084"/>
          <a:ext cx="10515600" cy="5161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2734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896D926-0008-D70C-DE3B-B76C9EDCCE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D45445-F1BB-FA3A-17DF-EEFAEBB7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511"/>
          </a:xfrm>
        </p:spPr>
        <p:txBody>
          <a:bodyPr>
            <a:normAutofit/>
          </a:bodyPr>
          <a:lstStyle/>
          <a:p>
            <a:r>
              <a:rPr lang="en-ZW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MICROCREDENTIALS</a:t>
            </a:r>
            <a:endParaRPr lang="en-ZW" dirty="0">
              <a:solidFill>
                <a:srgbClr val="FFFFFF"/>
              </a:solidFill>
            </a:endParaRP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FE783679-82B9-ABED-9049-3DF7DD0FFF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540526"/>
              </p:ext>
            </p:extLst>
          </p:nvPr>
        </p:nvGraphicFramePr>
        <p:xfrm>
          <a:off x="838200" y="1330036"/>
          <a:ext cx="10901218" cy="5347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091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ue ribbon rosette">
            <a:extLst>
              <a:ext uri="{FF2B5EF4-FFF2-40B4-BE49-F238E27FC236}">
                <a16:creationId xmlns:a16="http://schemas.microsoft.com/office/drawing/2014/main" id="{950B5B39-5121-63EC-9976-EAB20312B1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5810" b="102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2D24E1-6115-241E-1960-7DF72CD3B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ZW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MICROCREDENTIALS</a:t>
            </a:r>
            <a:endParaRPr lang="en-ZW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1C0EC-033A-3FBA-4120-85401C569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ker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Presenter’s Definition</a:t>
            </a:r>
            <a:r>
              <a:rPr lang="en-US" sz="2200" ker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a micro-credential is a certification of assessed learning that is additional, alternate, complementary to or a formal component of a formal qualification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200" b="1" kern="1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Synonyms of Micro-credentials</a:t>
            </a:r>
            <a:endParaRPr lang="en-ZW" sz="2200" kern="10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200" ker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Verified certificates, </a:t>
            </a:r>
            <a:endParaRPr lang="en-ZW" sz="2200" kern="10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200" ker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 Badges, </a:t>
            </a:r>
            <a:endParaRPr lang="en-ZW" sz="2200" kern="10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200" ker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MicroMasters, </a:t>
            </a:r>
            <a:endParaRPr lang="en-ZW" sz="2200" kern="10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2200" ker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Nanodegrees, and </a:t>
            </a:r>
            <a:endParaRPr lang="en-ZW" sz="2200" kern="10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Expert Tracks</a:t>
            </a:r>
            <a:r>
              <a:rPr lang="en-US" sz="2200" ker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ker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 Learning Programme (SLPs) or Short Degree Programme – a group of courses with a common subject which are typically part of a large degree.</a:t>
            </a:r>
            <a:endParaRPr lang="en-ZW" sz="2200" kern="10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ZW" sz="2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2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electronic circuit board in blue colour">
            <a:extLst>
              <a:ext uri="{FF2B5EF4-FFF2-40B4-BE49-F238E27FC236}">
                <a16:creationId xmlns:a16="http://schemas.microsoft.com/office/drawing/2014/main" id="{11B9C37A-3AB9-5CDB-CFAD-ADF8959751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4340" b="13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796E84-EACD-A39D-B235-C9662A834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ZW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MICROCREDENTIALS</a:t>
            </a:r>
            <a:endParaRPr lang="en-ZW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50852-383F-5A37-26A1-84518507F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589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en-US" sz="2600" kern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b="1" kern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Digital Badge </a:t>
            </a:r>
            <a:r>
              <a:rPr lang="en-US" sz="2600" kern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</a:t>
            </a:r>
            <a:r>
              <a:rPr lang="en-US" sz="2600" b="1" kern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 depiction of the accomplishment made possible by the micro-credential is the digital badge.</a:t>
            </a:r>
            <a:endParaRPr lang="en-ZW" sz="2600" kern="1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en-US" sz="2600" b="1" kern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Attributes of micro-credentials: </a:t>
            </a:r>
            <a:r>
              <a:rPr lang="en-US" sz="2600" kern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Micro-credentials have common themes or characteristics, which are: </a:t>
            </a:r>
            <a:endParaRPr lang="en-ZW" sz="2600" kern="1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sz="2600" kern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acquisition of discrete learning units, competences, or skills that are valuable for professional requirements or in the workforce; </a:t>
            </a:r>
            <a:endParaRPr lang="en-ZW" sz="2600" kern="1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sz="2600" kern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confirmation from an acknowledged and reliable granting authority (such a university or trade association); and </a:t>
            </a:r>
            <a:endParaRPr lang="en-ZW" sz="2600" kern="1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sz="2600" kern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issue of a digital artifact in place of a conventional transcript or other attestation of learning, such as a digital badge. </a:t>
            </a: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They can be grouped, aggregated, or ‘stacked’</a:t>
            </a:r>
            <a:endParaRPr lang="en-ZW" sz="2600" kern="1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ZW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67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182C109-9E4C-3C96-8794-9411573CB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864660-C52B-BC40-9AE0-D900B4B67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FD81F2E-754B-ACB7-ECD1-E1DADAD07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2A2591-0296-4CF4-E75F-51D7CB8E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78A07A2-FD92-5AD1-01EE-9D7AEAB88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4F042A-42C3-83E8-36B7-E74DC5CE0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ZW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MICROCREDENTIALS</a:t>
            </a:r>
            <a:endParaRPr lang="en-ZW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07A1FA-6F30-EE7D-4656-B61D331E18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82297"/>
              </p:ext>
            </p:extLst>
          </p:nvPr>
        </p:nvGraphicFramePr>
        <p:xfrm>
          <a:off x="838199" y="1283110"/>
          <a:ext cx="11152239" cy="54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7229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Rectangle 365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2" name="Picture 361" descr="Old computer monitors">
            <a:extLst>
              <a:ext uri="{FF2B5EF4-FFF2-40B4-BE49-F238E27FC236}">
                <a16:creationId xmlns:a16="http://schemas.microsoft.com/office/drawing/2014/main" id="{95FE25C1-F3B6-8B02-CB9A-F941CC77EE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553" b="142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BB425F-B076-9499-95AA-4E33FC5D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ZW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MICROCREDENTIALS</a:t>
            </a:r>
            <a:endParaRPr lang="en-ZW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3C8B8-A9BF-1E6F-2D9D-0CBFA9A15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kern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 of Micro-Credentials – contn'd</a:t>
            </a:r>
            <a:endParaRPr lang="en-ZW" sz="2400" kern="1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kern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Used by higher education institutions to connect related courses. </a:t>
            </a:r>
            <a:endParaRPr lang="en-ZW" sz="2400" kern="1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kern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degree can be earned with some of these credits.</a:t>
            </a:r>
            <a:endParaRPr lang="en-ZW" sz="2400" kern="1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kern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Employees do not have to take part in an extensive, standardized programme designed for entire departments </a:t>
            </a:r>
            <a:endParaRPr lang="en-ZW" sz="2400" kern="1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kern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Essentially shorter than a typical degree programme</a:t>
            </a:r>
            <a:endParaRPr lang="en-ZW" sz="2400" kern="1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US" sz="2400" kern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greater unit of competences that are gained through a variety of educational courses can be attained by stacking micro-credentials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US" sz="2400" kern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Employer-sponsored micro-credentials can help students achieve their goals by providing them with a foundation of knowledge</a:t>
            </a:r>
            <a:endParaRPr lang="en-ZW" sz="2400" kern="1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endParaRPr lang="en-ZW" sz="2000" kern="1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ZW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85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419</TotalTime>
  <Words>1205</Words>
  <Application>Microsoft Office PowerPoint</Application>
  <PresentationFormat>Widescreen</PresentationFormat>
  <Paragraphs>133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Times New Roman</vt:lpstr>
      <vt:lpstr>Office Theme</vt:lpstr>
      <vt:lpstr>  COLLABORATION BETWEEN UNIVERSITIES AND THE PRIVATE SECTOR IN A RESTRUCTURED UNIVERSITY CURRICULUM: MICROCREDENTIALS</vt:lpstr>
      <vt:lpstr>MICRO-CREDENTIALS</vt:lpstr>
      <vt:lpstr>MICROCREDENTIALS</vt:lpstr>
      <vt:lpstr>MICROCREDENTIALS</vt:lpstr>
      <vt:lpstr>MICROCREDENTIALS</vt:lpstr>
      <vt:lpstr>MICROCREDENTIALS</vt:lpstr>
      <vt:lpstr>MICROCREDENTIALS</vt:lpstr>
      <vt:lpstr>MICROCREDENTIALS</vt:lpstr>
      <vt:lpstr>MICROCREDENTIALS</vt:lpstr>
      <vt:lpstr>MICROCREDENTIALS</vt:lpstr>
      <vt:lpstr>MICROCREDENTIALS</vt:lpstr>
      <vt:lpstr>MICROCREDENTIALS</vt:lpstr>
      <vt:lpstr>MICROCREDENTIALS</vt:lpstr>
      <vt:lpstr>MICROCREDENTIALS</vt:lpstr>
      <vt:lpstr>MICROCREDENTIALS</vt:lpstr>
      <vt:lpstr>MICROCREDENTIALS</vt:lpstr>
      <vt:lpstr>MICROCREDENTIALS</vt:lpstr>
      <vt:lpstr>MICROCREDENTIALS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caxton shonhiwa</dc:creator>
  <cp:lastModifiedBy>caxton shonhiwa</cp:lastModifiedBy>
  <cp:revision>8</cp:revision>
  <dcterms:created xsi:type="dcterms:W3CDTF">2024-09-29T07:56:35Z</dcterms:created>
  <dcterms:modified xsi:type="dcterms:W3CDTF">2024-10-03T10:43:11Z</dcterms:modified>
</cp:coreProperties>
</file>